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8"/>
  </p:notesMasterIdLst>
  <p:handoutMasterIdLst>
    <p:handoutMasterId r:id="rId29"/>
  </p:handoutMasterIdLst>
  <p:sldIdLst>
    <p:sldId id="256" r:id="rId2"/>
    <p:sldId id="281" r:id="rId3"/>
    <p:sldId id="259" r:id="rId4"/>
    <p:sldId id="262" r:id="rId5"/>
    <p:sldId id="289" r:id="rId6"/>
    <p:sldId id="291" r:id="rId7"/>
    <p:sldId id="260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302" r:id="rId16"/>
    <p:sldId id="299" r:id="rId17"/>
    <p:sldId id="303" r:id="rId18"/>
    <p:sldId id="304" r:id="rId19"/>
    <p:sldId id="305" r:id="rId20"/>
    <p:sldId id="306" r:id="rId21"/>
    <p:sldId id="268" r:id="rId22"/>
    <p:sldId id="271" r:id="rId23"/>
    <p:sldId id="279" r:id="rId24"/>
    <p:sldId id="264" r:id="rId25"/>
    <p:sldId id="287" r:id="rId26"/>
    <p:sldId id="307" r:id="rId27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30"/>
    </p:embeddedFont>
    <p:embeddedFont>
      <p:font typeface="Varela Round" panose="00000500000000000000" pitchFamily="2" charset="-79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5792FB-3140-4505-8AF0-AFD6D4BE3867}">
  <a:tblStyle styleId="{B85792FB-3140-4505-8AF0-AFD6D4BE38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033" autoAdjust="0"/>
  </p:normalViewPr>
  <p:slideViewPr>
    <p:cSldViewPr snapToGrid="0">
      <p:cViewPr varScale="1">
        <p:scale>
          <a:sx n="104" d="100"/>
          <a:sy n="104" d="100"/>
        </p:scale>
        <p:origin x="878" y="58"/>
      </p:cViewPr>
      <p:guideLst/>
    </p:cSldViewPr>
  </p:slideViewPr>
  <p:outlineViewPr>
    <p:cViewPr>
      <p:scale>
        <a:sx n="33" d="100"/>
        <a:sy n="33" d="100"/>
      </p:scale>
      <p:origin x="0" y="-658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</p:sldLst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25.xml"/><Relationship Id="rId3" Type="http://schemas.openxmlformats.org/officeDocument/2006/relationships/slide" Target="slides/slide5.xml"/><Relationship Id="rId7" Type="http://schemas.openxmlformats.org/officeDocument/2006/relationships/slide" Target="slides/slide24.xml"/><Relationship Id="rId2" Type="http://schemas.openxmlformats.org/officeDocument/2006/relationships/slide" Target="slides/slide4.xml"/><Relationship Id="rId1" Type="http://schemas.openxmlformats.org/officeDocument/2006/relationships/slide" Target="slides/slide3.xml"/><Relationship Id="rId6" Type="http://schemas.openxmlformats.org/officeDocument/2006/relationships/slide" Target="slides/slide23.xml"/><Relationship Id="rId5" Type="http://schemas.openxmlformats.org/officeDocument/2006/relationships/slide" Target="slides/slide7.xml"/><Relationship Id="rId4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A3B1CC9-E10B-9ECF-FAEC-DD44F7C597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PG NO: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7E2ABF-7222-D974-8D4D-82286068448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D14C4-BDEA-47F5-A3F5-9A6DA073768C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1CD4EB-B6FF-A69B-E191-E469D03D223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63CE0-A7CE-0338-64EF-873CB2800BF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266655-29A9-418E-B209-03168B452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22211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92617d702d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92617d702d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2617d702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2617d702d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92617d702d_0_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" name="Google Shape;1240;g92617d702d_0_7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91539a1ac0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91539a1ac0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91539a1ac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91539a1ac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92617d702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92617d702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92617d702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92617d702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36527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92617d702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92617d702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55844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1539a1ac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1539a1ac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8e2761a5d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8e2761a5d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91539a1ac0_0_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91539a1ac0_0_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3810"/>
            <a:ext cx="9144000" cy="513588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5363250" y="1274175"/>
            <a:ext cx="1449000" cy="1449000"/>
          </a:xfrm>
          <a:prstGeom prst="ellipse">
            <a:avLst/>
          </a:prstGeom>
          <a:gradFill>
            <a:gsLst>
              <a:gs pos="0">
                <a:srgbClr val="FFFFFF">
                  <a:alpha val="55290"/>
                </a:srgbClr>
              </a:gs>
              <a:gs pos="100000">
                <a:srgbClr val="FFE55C">
                  <a:alpha val="5529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3" y="-50"/>
            <a:ext cx="6214307" cy="2673691"/>
            <a:chOff x="73" y="-50"/>
            <a:chExt cx="6214307" cy="2673691"/>
          </a:xfrm>
        </p:grpSpPr>
        <p:sp>
          <p:nvSpPr>
            <p:cNvPr id="12" name="Google Shape;12;p2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219150" y="355325"/>
            <a:ext cx="9535069" cy="6121411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>
                  <a:alpha val="85490"/>
                </a:srgbClr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861300" y="1098725"/>
            <a:ext cx="4730100" cy="167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5200"/>
              <a:buNone/>
              <a:defRPr sz="5200" b="1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861300" y="2737825"/>
            <a:ext cx="3882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3" y="35386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75" y="37871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2883804" y="1389394"/>
            <a:ext cx="23847" cy="19584"/>
          </a:xfrm>
          <a:custGeom>
            <a:avLst/>
            <a:gdLst/>
            <a:ahLst/>
            <a:cxnLst/>
            <a:rect l="l" t="t" r="r" b="b"/>
            <a:pathLst>
              <a:path w="744" h="611" extrusionOk="0">
                <a:moveTo>
                  <a:pt x="372" y="1"/>
                </a:moveTo>
                <a:cubicBezTo>
                  <a:pt x="194" y="1"/>
                  <a:pt x="1" y="120"/>
                  <a:pt x="1" y="313"/>
                </a:cubicBezTo>
                <a:cubicBezTo>
                  <a:pt x="1" y="491"/>
                  <a:pt x="194" y="610"/>
                  <a:pt x="372" y="610"/>
                </a:cubicBezTo>
                <a:cubicBezTo>
                  <a:pt x="625" y="610"/>
                  <a:pt x="744" y="491"/>
                  <a:pt x="744" y="313"/>
                </a:cubicBezTo>
                <a:cubicBezTo>
                  <a:pt x="744" y="120"/>
                  <a:pt x="625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2326027" y="1627576"/>
            <a:ext cx="25738" cy="19552"/>
          </a:xfrm>
          <a:custGeom>
            <a:avLst/>
            <a:gdLst/>
            <a:ahLst/>
            <a:cxnLst/>
            <a:rect l="l" t="t" r="r" b="b"/>
            <a:pathLst>
              <a:path w="803" h="610" extrusionOk="0">
                <a:moveTo>
                  <a:pt x="431" y="0"/>
                </a:moveTo>
                <a:cubicBezTo>
                  <a:pt x="194" y="0"/>
                  <a:pt x="1" y="119"/>
                  <a:pt x="1" y="312"/>
                </a:cubicBezTo>
                <a:cubicBezTo>
                  <a:pt x="1" y="491"/>
                  <a:pt x="194" y="610"/>
                  <a:pt x="431" y="610"/>
                </a:cubicBezTo>
                <a:cubicBezTo>
                  <a:pt x="625" y="610"/>
                  <a:pt x="803" y="491"/>
                  <a:pt x="803" y="312"/>
                </a:cubicBezTo>
                <a:cubicBezTo>
                  <a:pt x="803" y="119"/>
                  <a:pt x="625" y="0"/>
                  <a:pt x="431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419069" y="948800"/>
            <a:ext cx="25770" cy="19552"/>
          </a:xfrm>
          <a:custGeom>
            <a:avLst/>
            <a:gdLst/>
            <a:ahLst/>
            <a:cxnLst/>
            <a:rect l="l" t="t" r="r" b="b"/>
            <a:pathLst>
              <a:path w="804" h="610" extrusionOk="0">
                <a:moveTo>
                  <a:pt x="372" y="0"/>
                </a:moveTo>
                <a:cubicBezTo>
                  <a:pt x="194" y="0"/>
                  <a:pt x="1" y="119"/>
                  <a:pt x="1" y="312"/>
                </a:cubicBezTo>
                <a:cubicBezTo>
                  <a:pt x="1" y="491"/>
                  <a:pt x="194" y="610"/>
                  <a:pt x="372" y="610"/>
                </a:cubicBezTo>
                <a:cubicBezTo>
                  <a:pt x="625" y="610"/>
                  <a:pt x="803" y="491"/>
                  <a:pt x="803" y="312"/>
                </a:cubicBezTo>
                <a:cubicBezTo>
                  <a:pt x="803" y="119"/>
                  <a:pt x="625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2992911" y="1200765"/>
            <a:ext cx="35739" cy="31956"/>
          </a:xfrm>
          <a:custGeom>
            <a:avLst/>
            <a:gdLst/>
            <a:ahLst/>
            <a:cxnLst/>
            <a:rect l="l" t="t" r="r" b="b"/>
            <a:pathLst>
              <a:path w="1115" h="997" extrusionOk="0">
                <a:moveTo>
                  <a:pt x="565" y="1"/>
                </a:moveTo>
                <a:cubicBezTo>
                  <a:pt x="253" y="1"/>
                  <a:pt x="0" y="253"/>
                  <a:pt x="0" y="491"/>
                </a:cubicBezTo>
                <a:cubicBezTo>
                  <a:pt x="0" y="744"/>
                  <a:pt x="253" y="997"/>
                  <a:pt x="565" y="997"/>
                </a:cubicBezTo>
                <a:cubicBezTo>
                  <a:pt x="877" y="997"/>
                  <a:pt x="1115" y="744"/>
                  <a:pt x="1115" y="491"/>
                </a:cubicBezTo>
                <a:cubicBezTo>
                  <a:pt x="1115" y="253"/>
                  <a:pt x="877" y="1"/>
                  <a:pt x="565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859989" y="1087395"/>
            <a:ext cx="23847" cy="20065"/>
          </a:xfrm>
          <a:custGeom>
            <a:avLst/>
            <a:gdLst/>
            <a:ahLst/>
            <a:cxnLst/>
            <a:rect l="l" t="t" r="r" b="b"/>
            <a:pathLst>
              <a:path w="744" h="626" extrusionOk="0">
                <a:moveTo>
                  <a:pt x="372" y="1"/>
                </a:moveTo>
                <a:cubicBezTo>
                  <a:pt x="194" y="1"/>
                  <a:pt x="1" y="135"/>
                  <a:pt x="1" y="313"/>
                </a:cubicBezTo>
                <a:cubicBezTo>
                  <a:pt x="1" y="506"/>
                  <a:pt x="194" y="625"/>
                  <a:pt x="372" y="625"/>
                </a:cubicBezTo>
                <a:cubicBezTo>
                  <a:pt x="566" y="625"/>
                  <a:pt x="744" y="506"/>
                  <a:pt x="744" y="313"/>
                </a:cubicBezTo>
                <a:cubicBezTo>
                  <a:pt x="744" y="135"/>
                  <a:pt x="566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4269017" y="1077876"/>
            <a:ext cx="50034" cy="39585"/>
          </a:xfrm>
          <a:custGeom>
            <a:avLst/>
            <a:gdLst/>
            <a:ahLst/>
            <a:cxnLst/>
            <a:rect l="l" t="t" r="r" b="b"/>
            <a:pathLst>
              <a:path w="1561" h="1235" extrusionOk="0">
                <a:moveTo>
                  <a:pt x="743" y="1"/>
                </a:moveTo>
                <a:cubicBezTo>
                  <a:pt x="372" y="1"/>
                  <a:pt x="0" y="238"/>
                  <a:pt x="0" y="610"/>
                </a:cubicBezTo>
                <a:cubicBezTo>
                  <a:pt x="0" y="982"/>
                  <a:pt x="372" y="1234"/>
                  <a:pt x="743" y="1234"/>
                </a:cubicBezTo>
                <a:cubicBezTo>
                  <a:pt x="1189" y="1234"/>
                  <a:pt x="1561" y="982"/>
                  <a:pt x="1561" y="610"/>
                </a:cubicBezTo>
                <a:cubicBezTo>
                  <a:pt x="1561" y="238"/>
                  <a:pt x="1189" y="1"/>
                  <a:pt x="743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6448234" y="777800"/>
            <a:ext cx="35771" cy="31924"/>
          </a:xfrm>
          <a:custGeom>
            <a:avLst/>
            <a:gdLst/>
            <a:ahLst/>
            <a:cxnLst/>
            <a:rect l="l" t="t" r="r" b="b"/>
            <a:pathLst>
              <a:path w="1116" h="996" extrusionOk="0">
                <a:moveTo>
                  <a:pt x="566" y="0"/>
                </a:moveTo>
                <a:cubicBezTo>
                  <a:pt x="253" y="0"/>
                  <a:pt x="1" y="253"/>
                  <a:pt x="1" y="505"/>
                </a:cubicBezTo>
                <a:cubicBezTo>
                  <a:pt x="1" y="743"/>
                  <a:pt x="253" y="996"/>
                  <a:pt x="566" y="996"/>
                </a:cubicBezTo>
                <a:cubicBezTo>
                  <a:pt x="878" y="996"/>
                  <a:pt x="1115" y="743"/>
                  <a:pt x="1115" y="505"/>
                </a:cubicBezTo>
                <a:cubicBezTo>
                  <a:pt x="1115" y="253"/>
                  <a:pt x="878" y="0"/>
                  <a:pt x="566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6170532" y="877355"/>
            <a:ext cx="23847" cy="19552"/>
          </a:xfrm>
          <a:custGeom>
            <a:avLst/>
            <a:gdLst/>
            <a:ahLst/>
            <a:cxnLst/>
            <a:rect l="l" t="t" r="r" b="b"/>
            <a:pathLst>
              <a:path w="744" h="610" extrusionOk="0">
                <a:moveTo>
                  <a:pt x="372" y="0"/>
                </a:moveTo>
                <a:cubicBezTo>
                  <a:pt x="194" y="0"/>
                  <a:pt x="1" y="119"/>
                  <a:pt x="1" y="312"/>
                </a:cubicBezTo>
                <a:cubicBezTo>
                  <a:pt x="1" y="491"/>
                  <a:pt x="194" y="609"/>
                  <a:pt x="372" y="609"/>
                </a:cubicBezTo>
                <a:cubicBezTo>
                  <a:pt x="625" y="609"/>
                  <a:pt x="744" y="491"/>
                  <a:pt x="744" y="312"/>
                </a:cubicBezTo>
                <a:cubicBezTo>
                  <a:pt x="744" y="119"/>
                  <a:pt x="625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4564798" y="2199168"/>
            <a:ext cx="23847" cy="21956"/>
          </a:xfrm>
          <a:custGeom>
            <a:avLst/>
            <a:gdLst/>
            <a:ahLst/>
            <a:cxnLst/>
            <a:rect l="l" t="t" r="r" b="b"/>
            <a:pathLst>
              <a:path w="744" h="685" extrusionOk="0">
                <a:moveTo>
                  <a:pt x="372" y="1"/>
                </a:moveTo>
                <a:cubicBezTo>
                  <a:pt x="194" y="1"/>
                  <a:pt x="1" y="179"/>
                  <a:pt x="1" y="313"/>
                </a:cubicBezTo>
                <a:cubicBezTo>
                  <a:pt x="1" y="491"/>
                  <a:pt x="194" y="684"/>
                  <a:pt x="372" y="684"/>
                </a:cubicBezTo>
                <a:cubicBezTo>
                  <a:pt x="566" y="684"/>
                  <a:pt x="744" y="491"/>
                  <a:pt x="744" y="313"/>
                </a:cubicBezTo>
                <a:cubicBezTo>
                  <a:pt x="744" y="179"/>
                  <a:pt x="566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1605807" y="313360"/>
            <a:ext cx="49585" cy="41957"/>
          </a:xfrm>
          <a:custGeom>
            <a:avLst/>
            <a:gdLst/>
            <a:ahLst/>
            <a:cxnLst/>
            <a:rect l="l" t="t" r="r" b="b"/>
            <a:pathLst>
              <a:path w="1547" h="1309" extrusionOk="0">
                <a:moveTo>
                  <a:pt x="744" y="1"/>
                </a:moveTo>
                <a:cubicBezTo>
                  <a:pt x="372" y="1"/>
                  <a:pt x="0" y="313"/>
                  <a:pt x="0" y="684"/>
                </a:cubicBezTo>
                <a:cubicBezTo>
                  <a:pt x="0" y="996"/>
                  <a:pt x="372" y="1308"/>
                  <a:pt x="744" y="1308"/>
                </a:cubicBezTo>
                <a:cubicBezTo>
                  <a:pt x="1174" y="1308"/>
                  <a:pt x="1546" y="996"/>
                  <a:pt x="1546" y="684"/>
                </a:cubicBezTo>
                <a:cubicBezTo>
                  <a:pt x="1546" y="313"/>
                  <a:pt x="1174" y="1"/>
                  <a:pt x="744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1961141" y="601544"/>
            <a:ext cx="23847" cy="21475"/>
          </a:xfrm>
          <a:custGeom>
            <a:avLst/>
            <a:gdLst/>
            <a:ahLst/>
            <a:cxnLst/>
            <a:rect l="l" t="t" r="r" b="b"/>
            <a:pathLst>
              <a:path w="744" h="670" extrusionOk="0">
                <a:moveTo>
                  <a:pt x="372" y="1"/>
                </a:moveTo>
                <a:cubicBezTo>
                  <a:pt x="179" y="1"/>
                  <a:pt x="1" y="179"/>
                  <a:pt x="1" y="298"/>
                </a:cubicBezTo>
                <a:cubicBezTo>
                  <a:pt x="1" y="491"/>
                  <a:pt x="179" y="669"/>
                  <a:pt x="372" y="669"/>
                </a:cubicBezTo>
                <a:cubicBezTo>
                  <a:pt x="610" y="669"/>
                  <a:pt x="744" y="491"/>
                  <a:pt x="744" y="298"/>
                </a:cubicBezTo>
                <a:cubicBezTo>
                  <a:pt x="744" y="179"/>
                  <a:pt x="610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6740233" y="335284"/>
            <a:ext cx="25770" cy="20033"/>
          </a:xfrm>
          <a:custGeom>
            <a:avLst/>
            <a:gdLst/>
            <a:ahLst/>
            <a:cxnLst/>
            <a:rect l="l" t="t" r="r" b="b"/>
            <a:pathLst>
              <a:path w="804" h="625" extrusionOk="0">
                <a:moveTo>
                  <a:pt x="372" y="0"/>
                </a:moveTo>
                <a:cubicBezTo>
                  <a:pt x="179" y="0"/>
                  <a:pt x="1" y="134"/>
                  <a:pt x="1" y="312"/>
                </a:cubicBezTo>
                <a:cubicBezTo>
                  <a:pt x="1" y="506"/>
                  <a:pt x="179" y="624"/>
                  <a:pt x="372" y="624"/>
                </a:cubicBezTo>
                <a:cubicBezTo>
                  <a:pt x="625" y="624"/>
                  <a:pt x="803" y="506"/>
                  <a:pt x="803" y="312"/>
                </a:cubicBezTo>
                <a:cubicBezTo>
                  <a:pt x="803" y="134"/>
                  <a:pt x="625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3147692" y="2085799"/>
            <a:ext cx="23879" cy="21956"/>
          </a:xfrm>
          <a:custGeom>
            <a:avLst/>
            <a:gdLst/>
            <a:ahLst/>
            <a:cxnLst/>
            <a:rect l="l" t="t" r="r" b="b"/>
            <a:pathLst>
              <a:path w="745" h="685" extrusionOk="0">
                <a:moveTo>
                  <a:pt x="373" y="1"/>
                </a:moveTo>
                <a:cubicBezTo>
                  <a:pt x="194" y="1"/>
                  <a:pt x="1" y="194"/>
                  <a:pt x="1" y="313"/>
                </a:cubicBezTo>
                <a:cubicBezTo>
                  <a:pt x="1" y="506"/>
                  <a:pt x="194" y="684"/>
                  <a:pt x="373" y="684"/>
                </a:cubicBezTo>
                <a:cubicBezTo>
                  <a:pt x="566" y="684"/>
                  <a:pt x="744" y="506"/>
                  <a:pt x="744" y="313"/>
                </a:cubicBezTo>
                <a:cubicBezTo>
                  <a:pt x="744" y="194"/>
                  <a:pt x="566" y="1"/>
                  <a:pt x="373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1301917" y="1811910"/>
            <a:ext cx="49553" cy="40034"/>
          </a:xfrm>
          <a:custGeom>
            <a:avLst/>
            <a:gdLst/>
            <a:ahLst/>
            <a:cxnLst/>
            <a:rect l="l" t="t" r="r" b="b"/>
            <a:pathLst>
              <a:path w="1546" h="1249" extrusionOk="0">
                <a:moveTo>
                  <a:pt x="743" y="1"/>
                </a:moveTo>
                <a:cubicBezTo>
                  <a:pt x="312" y="1"/>
                  <a:pt x="0" y="253"/>
                  <a:pt x="0" y="625"/>
                </a:cubicBezTo>
                <a:cubicBezTo>
                  <a:pt x="0" y="996"/>
                  <a:pt x="312" y="1249"/>
                  <a:pt x="743" y="1249"/>
                </a:cubicBezTo>
                <a:cubicBezTo>
                  <a:pt x="1174" y="1249"/>
                  <a:pt x="1546" y="996"/>
                  <a:pt x="1546" y="625"/>
                </a:cubicBezTo>
                <a:cubicBezTo>
                  <a:pt x="1546" y="253"/>
                  <a:pt x="1174" y="1"/>
                  <a:pt x="743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5444126" y="591543"/>
            <a:ext cx="25770" cy="19552"/>
          </a:xfrm>
          <a:custGeom>
            <a:avLst/>
            <a:gdLst/>
            <a:ahLst/>
            <a:cxnLst/>
            <a:rect l="l" t="t" r="r" b="b"/>
            <a:pathLst>
              <a:path w="804" h="610" extrusionOk="0">
                <a:moveTo>
                  <a:pt x="432" y="0"/>
                </a:moveTo>
                <a:cubicBezTo>
                  <a:pt x="194" y="0"/>
                  <a:pt x="1" y="119"/>
                  <a:pt x="1" y="313"/>
                </a:cubicBezTo>
                <a:cubicBezTo>
                  <a:pt x="1" y="491"/>
                  <a:pt x="194" y="610"/>
                  <a:pt x="432" y="610"/>
                </a:cubicBezTo>
                <a:cubicBezTo>
                  <a:pt x="625" y="610"/>
                  <a:pt x="803" y="491"/>
                  <a:pt x="803" y="313"/>
                </a:cubicBezTo>
                <a:cubicBezTo>
                  <a:pt x="803" y="119"/>
                  <a:pt x="625" y="0"/>
                  <a:pt x="43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31219" y="773986"/>
            <a:ext cx="23847" cy="20033"/>
          </a:xfrm>
          <a:custGeom>
            <a:avLst/>
            <a:gdLst/>
            <a:ahLst/>
            <a:cxnLst/>
            <a:rect l="l" t="t" r="r" b="b"/>
            <a:pathLst>
              <a:path w="744" h="625" extrusionOk="0">
                <a:moveTo>
                  <a:pt x="372" y="0"/>
                </a:moveTo>
                <a:cubicBezTo>
                  <a:pt x="179" y="0"/>
                  <a:pt x="1" y="119"/>
                  <a:pt x="1" y="312"/>
                </a:cubicBezTo>
                <a:cubicBezTo>
                  <a:pt x="1" y="491"/>
                  <a:pt x="179" y="624"/>
                  <a:pt x="372" y="624"/>
                </a:cubicBezTo>
                <a:cubicBezTo>
                  <a:pt x="550" y="624"/>
                  <a:pt x="744" y="491"/>
                  <a:pt x="744" y="312"/>
                </a:cubicBezTo>
                <a:cubicBezTo>
                  <a:pt x="744" y="119"/>
                  <a:pt x="550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351438" y="2286351"/>
            <a:ext cx="23847" cy="21924"/>
          </a:xfrm>
          <a:custGeom>
            <a:avLst/>
            <a:gdLst/>
            <a:ahLst/>
            <a:cxnLst/>
            <a:rect l="l" t="t" r="r" b="b"/>
            <a:pathLst>
              <a:path w="744" h="684" extrusionOk="0">
                <a:moveTo>
                  <a:pt x="372" y="0"/>
                </a:moveTo>
                <a:cubicBezTo>
                  <a:pt x="134" y="0"/>
                  <a:pt x="1" y="194"/>
                  <a:pt x="1" y="372"/>
                </a:cubicBezTo>
                <a:cubicBezTo>
                  <a:pt x="1" y="491"/>
                  <a:pt x="134" y="684"/>
                  <a:pt x="372" y="684"/>
                </a:cubicBezTo>
                <a:cubicBezTo>
                  <a:pt x="565" y="684"/>
                  <a:pt x="744" y="491"/>
                  <a:pt x="744" y="372"/>
                </a:cubicBezTo>
                <a:cubicBezTo>
                  <a:pt x="744" y="194"/>
                  <a:pt x="565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8448855" y="676803"/>
            <a:ext cx="26219" cy="20033"/>
          </a:xfrm>
          <a:custGeom>
            <a:avLst/>
            <a:gdLst/>
            <a:ahLst/>
            <a:cxnLst/>
            <a:rect l="l" t="t" r="r" b="b"/>
            <a:pathLst>
              <a:path w="818" h="625" extrusionOk="0">
                <a:moveTo>
                  <a:pt x="372" y="1"/>
                </a:moveTo>
                <a:cubicBezTo>
                  <a:pt x="194" y="1"/>
                  <a:pt x="1" y="120"/>
                  <a:pt x="1" y="313"/>
                </a:cubicBezTo>
                <a:cubicBezTo>
                  <a:pt x="1" y="491"/>
                  <a:pt x="194" y="625"/>
                  <a:pt x="372" y="625"/>
                </a:cubicBezTo>
                <a:cubicBezTo>
                  <a:pt x="625" y="625"/>
                  <a:pt x="818" y="491"/>
                  <a:pt x="818" y="313"/>
                </a:cubicBezTo>
                <a:cubicBezTo>
                  <a:pt x="818" y="120"/>
                  <a:pt x="625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6265792" y="1065984"/>
            <a:ext cx="23879" cy="21443"/>
          </a:xfrm>
          <a:custGeom>
            <a:avLst/>
            <a:gdLst/>
            <a:ahLst/>
            <a:cxnLst/>
            <a:rect l="l" t="t" r="r" b="b"/>
            <a:pathLst>
              <a:path w="745" h="669" extrusionOk="0">
                <a:moveTo>
                  <a:pt x="373" y="0"/>
                </a:moveTo>
                <a:cubicBezTo>
                  <a:pt x="120" y="0"/>
                  <a:pt x="1" y="119"/>
                  <a:pt x="1" y="297"/>
                </a:cubicBezTo>
                <a:cubicBezTo>
                  <a:pt x="1" y="491"/>
                  <a:pt x="120" y="669"/>
                  <a:pt x="373" y="669"/>
                </a:cubicBezTo>
                <a:cubicBezTo>
                  <a:pt x="566" y="669"/>
                  <a:pt x="744" y="491"/>
                  <a:pt x="744" y="297"/>
                </a:cubicBezTo>
                <a:cubicBezTo>
                  <a:pt x="744" y="119"/>
                  <a:pt x="566" y="0"/>
                  <a:pt x="373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6998416" y="168546"/>
            <a:ext cx="23847" cy="20033"/>
          </a:xfrm>
          <a:custGeom>
            <a:avLst/>
            <a:gdLst/>
            <a:ahLst/>
            <a:cxnLst/>
            <a:rect l="l" t="t" r="r" b="b"/>
            <a:pathLst>
              <a:path w="744" h="625" extrusionOk="0">
                <a:moveTo>
                  <a:pt x="372" y="1"/>
                </a:moveTo>
                <a:cubicBezTo>
                  <a:pt x="179" y="1"/>
                  <a:pt x="0" y="135"/>
                  <a:pt x="0" y="313"/>
                </a:cubicBezTo>
                <a:cubicBezTo>
                  <a:pt x="0" y="506"/>
                  <a:pt x="179" y="625"/>
                  <a:pt x="372" y="625"/>
                </a:cubicBezTo>
                <a:cubicBezTo>
                  <a:pt x="550" y="625"/>
                  <a:pt x="743" y="506"/>
                  <a:pt x="743" y="313"/>
                </a:cubicBezTo>
                <a:cubicBezTo>
                  <a:pt x="743" y="135"/>
                  <a:pt x="550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865586" y="1490392"/>
            <a:ext cx="23847" cy="20033"/>
          </a:xfrm>
          <a:custGeom>
            <a:avLst/>
            <a:gdLst/>
            <a:ahLst/>
            <a:cxnLst/>
            <a:rect l="l" t="t" r="r" b="b"/>
            <a:pathLst>
              <a:path w="744" h="625" extrusionOk="0">
                <a:moveTo>
                  <a:pt x="372" y="0"/>
                </a:moveTo>
                <a:cubicBezTo>
                  <a:pt x="119" y="0"/>
                  <a:pt x="0" y="134"/>
                  <a:pt x="0" y="312"/>
                </a:cubicBezTo>
                <a:cubicBezTo>
                  <a:pt x="0" y="506"/>
                  <a:pt x="119" y="625"/>
                  <a:pt x="372" y="625"/>
                </a:cubicBezTo>
                <a:cubicBezTo>
                  <a:pt x="550" y="625"/>
                  <a:pt x="743" y="506"/>
                  <a:pt x="743" y="312"/>
                </a:cubicBezTo>
                <a:cubicBezTo>
                  <a:pt x="743" y="134"/>
                  <a:pt x="550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2332213" y="2506905"/>
            <a:ext cx="37662" cy="31444"/>
          </a:xfrm>
          <a:custGeom>
            <a:avLst/>
            <a:gdLst/>
            <a:ahLst/>
            <a:cxnLst/>
            <a:rect l="l" t="t" r="r" b="b"/>
            <a:pathLst>
              <a:path w="1175" h="981" extrusionOk="0">
                <a:moveTo>
                  <a:pt x="610" y="0"/>
                </a:moveTo>
                <a:cubicBezTo>
                  <a:pt x="313" y="0"/>
                  <a:pt x="1" y="238"/>
                  <a:pt x="1" y="490"/>
                </a:cubicBezTo>
                <a:cubicBezTo>
                  <a:pt x="1" y="743"/>
                  <a:pt x="313" y="981"/>
                  <a:pt x="610" y="981"/>
                </a:cubicBezTo>
                <a:cubicBezTo>
                  <a:pt x="922" y="981"/>
                  <a:pt x="1175" y="743"/>
                  <a:pt x="1175" y="490"/>
                </a:cubicBezTo>
                <a:cubicBezTo>
                  <a:pt x="1175" y="238"/>
                  <a:pt x="922" y="0"/>
                  <a:pt x="610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8554116" y="406729"/>
            <a:ext cx="35771" cy="31956"/>
          </a:xfrm>
          <a:custGeom>
            <a:avLst/>
            <a:gdLst/>
            <a:ahLst/>
            <a:cxnLst/>
            <a:rect l="l" t="t" r="r" b="b"/>
            <a:pathLst>
              <a:path w="1116" h="997" extrusionOk="0">
                <a:moveTo>
                  <a:pt x="566" y="0"/>
                </a:moveTo>
                <a:cubicBezTo>
                  <a:pt x="254" y="0"/>
                  <a:pt x="1" y="253"/>
                  <a:pt x="1" y="506"/>
                </a:cubicBezTo>
                <a:cubicBezTo>
                  <a:pt x="1" y="743"/>
                  <a:pt x="254" y="996"/>
                  <a:pt x="566" y="996"/>
                </a:cubicBezTo>
                <a:cubicBezTo>
                  <a:pt x="878" y="996"/>
                  <a:pt x="1116" y="743"/>
                  <a:pt x="1116" y="506"/>
                </a:cubicBezTo>
                <a:cubicBezTo>
                  <a:pt x="1116" y="253"/>
                  <a:pt x="878" y="0"/>
                  <a:pt x="566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45406" y="1801910"/>
            <a:ext cx="25770" cy="20033"/>
          </a:xfrm>
          <a:custGeom>
            <a:avLst/>
            <a:gdLst/>
            <a:ahLst/>
            <a:cxnLst/>
            <a:rect l="l" t="t" r="r" b="b"/>
            <a:pathLst>
              <a:path w="804" h="625" extrusionOk="0">
                <a:moveTo>
                  <a:pt x="372" y="1"/>
                </a:moveTo>
                <a:cubicBezTo>
                  <a:pt x="179" y="1"/>
                  <a:pt x="1" y="134"/>
                  <a:pt x="1" y="313"/>
                </a:cubicBezTo>
                <a:cubicBezTo>
                  <a:pt x="1" y="506"/>
                  <a:pt x="179" y="625"/>
                  <a:pt x="372" y="625"/>
                </a:cubicBezTo>
                <a:cubicBezTo>
                  <a:pt x="625" y="625"/>
                  <a:pt x="803" y="506"/>
                  <a:pt x="803" y="313"/>
                </a:cubicBezTo>
                <a:cubicBezTo>
                  <a:pt x="803" y="134"/>
                  <a:pt x="625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8784669" y="783986"/>
            <a:ext cx="23847" cy="20033"/>
          </a:xfrm>
          <a:custGeom>
            <a:avLst/>
            <a:gdLst/>
            <a:ahLst/>
            <a:cxnLst/>
            <a:rect l="l" t="t" r="r" b="b"/>
            <a:pathLst>
              <a:path w="744" h="625" extrusionOk="0">
                <a:moveTo>
                  <a:pt x="372" y="0"/>
                </a:moveTo>
                <a:cubicBezTo>
                  <a:pt x="179" y="0"/>
                  <a:pt x="1" y="119"/>
                  <a:pt x="1" y="312"/>
                </a:cubicBezTo>
                <a:cubicBezTo>
                  <a:pt x="1" y="491"/>
                  <a:pt x="179" y="625"/>
                  <a:pt x="372" y="625"/>
                </a:cubicBezTo>
                <a:cubicBezTo>
                  <a:pt x="610" y="625"/>
                  <a:pt x="744" y="491"/>
                  <a:pt x="744" y="312"/>
                </a:cubicBezTo>
                <a:cubicBezTo>
                  <a:pt x="744" y="119"/>
                  <a:pt x="610" y="0"/>
                  <a:pt x="372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8923296" y="244286"/>
            <a:ext cx="25738" cy="21475"/>
          </a:xfrm>
          <a:custGeom>
            <a:avLst/>
            <a:gdLst/>
            <a:ahLst/>
            <a:cxnLst/>
            <a:rect l="l" t="t" r="r" b="b"/>
            <a:pathLst>
              <a:path w="803" h="670" extrusionOk="0">
                <a:moveTo>
                  <a:pt x="372" y="1"/>
                </a:moveTo>
                <a:cubicBezTo>
                  <a:pt x="194" y="1"/>
                  <a:pt x="0" y="179"/>
                  <a:pt x="0" y="372"/>
                </a:cubicBezTo>
                <a:cubicBezTo>
                  <a:pt x="0" y="491"/>
                  <a:pt x="194" y="670"/>
                  <a:pt x="372" y="670"/>
                </a:cubicBezTo>
                <a:cubicBezTo>
                  <a:pt x="624" y="670"/>
                  <a:pt x="803" y="491"/>
                  <a:pt x="803" y="372"/>
                </a:cubicBezTo>
                <a:cubicBezTo>
                  <a:pt x="803" y="179"/>
                  <a:pt x="624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4188020" y="432435"/>
            <a:ext cx="25770" cy="21956"/>
          </a:xfrm>
          <a:custGeom>
            <a:avLst/>
            <a:gdLst/>
            <a:ahLst/>
            <a:cxnLst/>
            <a:rect l="l" t="t" r="r" b="b"/>
            <a:pathLst>
              <a:path w="804" h="685" extrusionOk="0">
                <a:moveTo>
                  <a:pt x="372" y="1"/>
                </a:moveTo>
                <a:cubicBezTo>
                  <a:pt x="179" y="1"/>
                  <a:pt x="1" y="194"/>
                  <a:pt x="1" y="313"/>
                </a:cubicBezTo>
                <a:cubicBezTo>
                  <a:pt x="1" y="506"/>
                  <a:pt x="179" y="684"/>
                  <a:pt x="372" y="684"/>
                </a:cubicBezTo>
                <a:cubicBezTo>
                  <a:pt x="610" y="684"/>
                  <a:pt x="803" y="506"/>
                  <a:pt x="803" y="313"/>
                </a:cubicBezTo>
                <a:cubicBezTo>
                  <a:pt x="803" y="194"/>
                  <a:pt x="610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884194" y="1103614"/>
            <a:ext cx="37662" cy="29552"/>
          </a:xfrm>
          <a:custGeom>
            <a:avLst/>
            <a:gdLst/>
            <a:ahLst/>
            <a:cxnLst/>
            <a:rect l="l" t="t" r="r" b="b"/>
            <a:pathLst>
              <a:path w="1175" h="922" extrusionOk="0">
                <a:moveTo>
                  <a:pt x="610" y="0"/>
                </a:moveTo>
                <a:cubicBezTo>
                  <a:pt x="312" y="0"/>
                  <a:pt x="0" y="179"/>
                  <a:pt x="0" y="491"/>
                </a:cubicBezTo>
                <a:cubicBezTo>
                  <a:pt x="0" y="743"/>
                  <a:pt x="312" y="922"/>
                  <a:pt x="610" y="922"/>
                </a:cubicBezTo>
                <a:cubicBezTo>
                  <a:pt x="922" y="922"/>
                  <a:pt x="1174" y="743"/>
                  <a:pt x="1174" y="491"/>
                </a:cubicBezTo>
                <a:cubicBezTo>
                  <a:pt x="1174" y="179"/>
                  <a:pt x="922" y="0"/>
                  <a:pt x="610" y="0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4374277" y="2383502"/>
            <a:ext cx="25738" cy="20065"/>
          </a:xfrm>
          <a:custGeom>
            <a:avLst/>
            <a:gdLst/>
            <a:ahLst/>
            <a:cxnLst/>
            <a:rect l="l" t="t" r="r" b="b"/>
            <a:pathLst>
              <a:path w="803" h="626" extrusionOk="0">
                <a:moveTo>
                  <a:pt x="372" y="1"/>
                </a:moveTo>
                <a:cubicBezTo>
                  <a:pt x="194" y="1"/>
                  <a:pt x="0" y="135"/>
                  <a:pt x="0" y="313"/>
                </a:cubicBezTo>
                <a:cubicBezTo>
                  <a:pt x="0" y="506"/>
                  <a:pt x="194" y="625"/>
                  <a:pt x="372" y="625"/>
                </a:cubicBezTo>
                <a:cubicBezTo>
                  <a:pt x="625" y="625"/>
                  <a:pt x="803" y="506"/>
                  <a:pt x="803" y="313"/>
                </a:cubicBezTo>
                <a:cubicBezTo>
                  <a:pt x="803" y="135"/>
                  <a:pt x="625" y="1"/>
                  <a:pt x="372" y="1"/>
                </a:cubicBezTo>
                <a:close/>
              </a:path>
            </a:pathLst>
          </a:custGeom>
          <a:solidFill>
            <a:srgbClr val="FCE9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3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27"/>
          <p:cNvGrpSpPr/>
          <p:nvPr/>
        </p:nvGrpSpPr>
        <p:grpSpPr>
          <a:xfrm>
            <a:off x="10" y="-7153"/>
            <a:ext cx="3905070" cy="2480651"/>
            <a:chOff x="73" y="-50"/>
            <a:chExt cx="6214307" cy="2673691"/>
          </a:xfrm>
        </p:grpSpPr>
        <p:sp>
          <p:nvSpPr>
            <p:cNvPr id="343" name="Google Shape;343;p27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7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27"/>
          <p:cNvGrpSpPr/>
          <p:nvPr/>
        </p:nvGrpSpPr>
        <p:grpSpPr>
          <a:xfrm flipH="1">
            <a:off x="5238760" y="-7153"/>
            <a:ext cx="3905070" cy="2480651"/>
            <a:chOff x="73" y="-50"/>
            <a:chExt cx="6214307" cy="2673691"/>
          </a:xfrm>
        </p:grpSpPr>
        <p:sp>
          <p:nvSpPr>
            <p:cNvPr id="346" name="Google Shape;346;p27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7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7"/>
          <p:cNvSpPr/>
          <p:nvPr/>
        </p:nvSpPr>
        <p:spPr>
          <a:xfrm flipH="1">
            <a:off x="2863249" y="3389575"/>
            <a:ext cx="9143814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7"/>
          <p:cNvSpPr/>
          <p:nvPr/>
        </p:nvSpPr>
        <p:spPr>
          <a:xfrm>
            <a:off x="73" y="38053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7"/>
          <p:cNvSpPr/>
          <p:nvPr/>
        </p:nvSpPr>
        <p:spPr>
          <a:xfrm>
            <a:off x="75" y="40919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4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" name="Google Shape;352;p28"/>
          <p:cNvGrpSpPr/>
          <p:nvPr/>
        </p:nvGrpSpPr>
        <p:grpSpPr>
          <a:xfrm flipH="1">
            <a:off x="2929698" y="0"/>
            <a:ext cx="6214307" cy="2673691"/>
            <a:chOff x="73" y="-50"/>
            <a:chExt cx="6214307" cy="2673691"/>
          </a:xfrm>
        </p:grpSpPr>
        <p:sp>
          <p:nvSpPr>
            <p:cNvPr id="353" name="Google Shape;353;p28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8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28"/>
          <p:cNvSpPr/>
          <p:nvPr/>
        </p:nvSpPr>
        <p:spPr>
          <a:xfrm rot="10800000">
            <a:off x="9" y="344672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8"/>
          <p:cNvSpPr/>
          <p:nvPr/>
        </p:nvSpPr>
        <p:spPr>
          <a:xfrm>
            <a:off x="-4902" y="405299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8"/>
          <p:cNvSpPr/>
          <p:nvPr/>
        </p:nvSpPr>
        <p:spPr>
          <a:xfrm>
            <a:off x="-4900" y="433963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22"/>
          <p:cNvSpPr txBox="1">
            <a:spLocks noGrp="1"/>
          </p:cNvSpPr>
          <p:nvPr>
            <p:ph type="subTitle" idx="1"/>
          </p:nvPr>
        </p:nvSpPr>
        <p:spPr>
          <a:xfrm>
            <a:off x="2581825" y="1904594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22"/>
          <p:cNvSpPr txBox="1">
            <a:spLocks noGrp="1"/>
          </p:cNvSpPr>
          <p:nvPr>
            <p:ph type="subTitle" idx="2"/>
          </p:nvPr>
        </p:nvSpPr>
        <p:spPr>
          <a:xfrm>
            <a:off x="5834938" y="1904594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6" name="Google Shape;266;p22"/>
          <p:cNvSpPr txBox="1">
            <a:spLocks noGrp="1"/>
          </p:cNvSpPr>
          <p:nvPr>
            <p:ph type="title" idx="3"/>
          </p:nvPr>
        </p:nvSpPr>
        <p:spPr>
          <a:xfrm>
            <a:off x="2581825" y="1382575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67" name="Google Shape;267;p22"/>
          <p:cNvSpPr txBox="1">
            <a:spLocks noGrp="1"/>
          </p:cNvSpPr>
          <p:nvPr>
            <p:ph type="title" idx="4"/>
          </p:nvPr>
        </p:nvSpPr>
        <p:spPr>
          <a:xfrm>
            <a:off x="5834938" y="1382575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68" name="Google Shape;268;p22"/>
          <p:cNvSpPr txBox="1">
            <a:spLocks noGrp="1"/>
          </p:cNvSpPr>
          <p:nvPr>
            <p:ph type="subTitle" idx="5"/>
          </p:nvPr>
        </p:nvSpPr>
        <p:spPr>
          <a:xfrm>
            <a:off x="2572300" y="3504794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9" name="Google Shape;269;p22"/>
          <p:cNvSpPr txBox="1">
            <a:spLocks noGrp="1"/>
          </p:cNvSpPr>
          <p:nvPr>
            <p:ph type="subTitle" idx="6"/>
          </p:nvPr>
        </p:nvSpPr>
        <p:spPr>
          <a:xfrm>
            <a:off x="5834938" y="3504794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22"/>
          <p:cNvSpPr txBox="1">
            <a:spLocks noGrp="1"/>
          </p:cNvSpPr>
          <p:nvPr>
            <p:ph type="title" idx="7"/>
          </p:nvPr>
        </p:nvSpPr>
        <p:spPr>
          <a:xfrm>
            <a:off x="2572300" y="2982775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1" name="Google Shape;271;p22"/>
          <p:cNvSpPr txBox="1">
            <a:spLocks noGrp="1"/>
          </p:cNvSpPr>
          <p:nvPr>
            <p:ph type="title" idx="8"/>
          </p:nvPr>
        </p:nvSpPr>
        <p:spPr>
          <a:xfrm>
            <a:off x="5834938" y="2982775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2" name="Google Shape;272;p22"/>
          <p:cNvSpPr/>
          <p:nvPr/>
        </p:nvSpPr>
        <p:spPr>
          <a:xfrm>
            <a:off x="-1514619" y="4475150"/>
            <a:ext cx="10658858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2"/>
          <p:cNvSpPr/>
          <p:nvPr/>
        </p:nvSpPr>
        <p:spPr>
          <a:xfrm flipH="1">
            <a:off x="-3200623" y="4618081"/>
            <a:ext cx="12333118" cy="1485151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2"/>
          <p:cNvSpPr/>
          <p:nvPr/>
        </p:nvSpPr>
        <p:spPr>
          <a:xfrm>
            <a:off x="6861134" y="-19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2"/>
          <p:cNvSpPr/>
          <p:nvPr/>
        </p:nvSpPr>
        <p:spPr>
          <a:xfrm flipH="1">
            <a:off x="9" y="0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149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6"/>
          <p:cNvGrpSpPr/>
          <p:nvPr/>
        </p:nvGrpSpPr>
        <p:grpSpPr>
          <a:xfrm flipH="1">
            <a:off x="2933773" y="-50"/>
            <a:ext cx="6214307" cy="2673691"/>
            <a:chOff x="73" y="-50"/>
            <a:chExt cx="6214307" cy="2673691"/>
          </a:xfrm>
        </p:grpSpPr>
        <p:sp>
          <p:nvSpPr>
            <p:cNvPr id="83" name="Google Shape;83;p6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6"/>
          <p:cNvSpPr/>
          <p:nvPr/>
        </p:nvSpPr>
        <p:spPr>
          <a:xfrm flipH="1">
            <a:off x="0" y="-19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6"/>
          <p:cNvSpPr/>
          <p:nvPr/>
        </p:nvSpPr>
        <p:spPr>
          <a:xfrm>
            <a:off x="-609525" y="4662600"/>
            <a:ext cx="9753544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6"/>
          <p:cNvSpPr/>
          <p:nvPr/>
        </p:nvSpPr>
        <p:spPr>
          <a:xfrm>
            <a:off x="75" y="46253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rgbClr val="99909D"/>
            </a:gs>
            <a:gs pos="100000">
              <a:srgbClr val="495887"/>
            </a:gs>
          </a:gsLst>
          <a:lin ang="5400012" scaled="0"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3906053" y="619125"/>
            <a:ext cx="40710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1"/>
          </p:nvPr>
        </p:nvSpPr>
        <p:spPr>
          <a:xfrm>
            <a:off x="4838525" y="1809750"/>
            <a:ext cx="3138900" cy="18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 flipH="1">
            <a:off x="-1755563" y="2269850"/>
            <a:ext cx="9535069" cy="6121411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>
                  <a:alpha val="85490"/>
                </a:srgbClr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/>
          <p:cNvSpPr/>
          <p:nvPr/>
        </p:nvSpPr>
        <p:spPr>
          <a:xfrm>
            <a:off x="73" y="42244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/>
          <p:cNvSpPr/>
          <p:nvPr/>
        </p:nvSpPr>
        <p:spPr>
          <a:xfrm>
            <a:off x="75" y="42443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9"/>
          <p:cNvSpPr txBox="1">
            <a:spLocks noGrp="1"/>
          </p:cNvSpPr>
          <p:nvPr>
            <p:ph type="subTitle" idx="1"/>
          </p:nvPr>
        </p:nvSpPr>
        <p:spPr>
          <a:xfrm>
            <a:off x="4385187" y="1208600"/>
            <a:ext cx="40452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Varela Round"/>
              <a:buNone/>
              <a:defRPr b="1">
                <a:solidFill>
                  <a:schemeClr val="accent4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0" name="Google Shape;110;p9"/>
          <p:cNvSpPr txBox="1">
            <a:spLocks noGrp="1"/>
          </p:cNvSpPr>
          <p:nvPr>
            <p:ph type="body" idx="2"/>
          </p:nvPr>
        </p:nvSpPr>
        <p:spPr>
          <a:xfrm>
            <a:off x="4385187" y="1661850"/>
            <a:ext cx="4045200" cy="28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9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9"/>
          <p:cNvSpPr/>
          <p:nvPr/>
        </p:nvSpPr>
        <p:spPr>
          <a:xfrm flipH="1">
            <a:off x="75" y="46054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9"/>
          <p:cNvSpPr/>
          <p:nvPr/>
        </p:nvSpPr>
        <p:spPr>
          <a:xfrm flipH="1">
            <a:off x="73" y="46253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9"/>
          <p:cNvGrpSpPr/>
          <p:nvPr/>
        </p:nvGrpSpPr>
        <p:grpSpPr>
          <a:xfrm flipH="1">
            <a:off x="2933773" y="-50"/>
            <a:ext cx="6214307" cy="2673691"/>
            <a:chOff x="73" y="-50"/>
            <a:chExt cx="6214307" cy="2673691"/>
          </a:xfrm>
        </p:grpSpPr>
        <p:sp>
          <p:nvSpPr>
            <p:cNvPr id="115" name="Google Shape;115;p9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9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6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"/>
          <p:cNvSpPr/>
          <p:nvPr/>
        </p:nvSpPr>
        <p:spPr>
          <a:xfrm flipH="1">
            <a:off x="-1742529" y="2461550"/>
            <a:ext cx="9143814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 txBox="1">
            <a:spLocks noGrp="1"/>
          </p:cNvSpPr>
          <p:nvPr>
            <p:ph type="title"/>
          </p:nvPr>
        </p:nvSpPr>
        <p:spPr>
          <a:xfrm>
            <a:off x="3875397" y="1000125"/>
            <a:ext cx="40710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8" name="Google Shape;178;p15"/>
          <p:cNvSpPr txBox="1">
            <a:spLocks noGrp="1"/>
          </p:cNvSpPr>
          <p:nvPr>
            <p:ph type="subTitle" idx="1"/>
          </p:nvPr>
        </p:nvSpPr>
        <p:spPr>
          <a:xfrm>
            <a:off x="4308597" y="2190750"/>
            <a:ext cx="3204600" cy="15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5"/>
          <p:cNvSpPr/>
          <p:nvPr/>
        </p:nvSpPr>
        <p:spPr>
          <a:xfrm flipH="1">
            <a:off x="24" y="4071275"/>
            <a:ext cx="9143814" cy="1681825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0" y="40919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" name="Google Shape;181;p15"/>
          <p:cNvGrpSpPr/>
          <p:nvPr/>
        </p:nvGrpSpPr>
        <p:grpSpPr>
          <a:xfrm flipH="1">
            <a:off x="2939578" y="-50"/>
            <a:ext cx="6214307" cy="2673691"/>
            <a:chOff x="73" y="-50"/>
            <a:chExt cx="6214307" cy="2673691"/>
          </a:xfrm>
        </p:grpSpPr>
        <p:sp>
          <p:nvSpPr>
            <p:cNvPr id="182" name="Google Shape;182;p15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" name="Google Shape;184;p15"/>
          <p:cNvSpPr/>
          <p:nvPr/>
        </p:nvSpPr>
        <p:spPr>
          <a:xfrm flipH="1">
            <a:off x="5805" y="-19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7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"/>
          <p:cNvSpPr/>
          <p:nvPr/>
        </p:nvSpPr>
        <p:spPr>
          <a:xfrm>
            <a:off x="1076871" y="2461550"/>
            <a:ext cx="9143814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6"/>
          <p:cNvSpPr/>
          <p:nvPr/>
        </p:nvSpPr>
        <p:spPr>
          <a:xfrm flipH="1">
            <a:off x="-13299" y="41101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6"/>
          <p:cNvSpPr txBox="1">
            <a:spLocks noGrp="1"/>
          </p:cNvSpPr>
          <p:nvPr>
            <p:ph type="title"/>
          </p:nvPr>
        </p:nvSpPr>
        <p:spPr>
          <a:xfrm>
            <a:off x="1207931" y="1000125"/>
            <a:ext cx="40710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9" name="Google Shape;189;p16"/>
          <p:cNvSpPr txBox="1">
            <a:spLocks noGrp="1"/>
          </p:cNvSpPr>
          <p:nvPr>
            <p:ph type="subTitle" idx="1"/>
          </p:nvPr>
        </p:nvSpPr>
        <p:spPr>
          <a:xfrm>
            <a:off x="1641131" y="2190750"/>
            <a:ext cx="3204600" cy="15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42443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16"/>
          <p:cNvGrpSpPr/>
          <p:nvPr/>
        </p:nvGrpSpPr>
        <p:grpSpPr>
          <a:xfrm>
            <a:off x="5805" y="-50"/>
            <a:ext cx="6214307" cy="2673691"/>
            <a:chOff x="73" y="-50"/>
            <a:chExt cx="6214307" cy="2673691"/>
          </a:xfrm>
        </p:grpSpPr>
        <p:sp>
          <p:nvSpPr>
            <p:cNvPr id="192" name="Google Shape;192;p16"/>
            <p:cNvSpPr/>
            <p:nvPr/>
          </p:nvSpPr>
          <p:spPr>
            <a:xfrm>
              <a:off x="73" y="-50"/>
              <a:ext cx="6214307" cy="2673691"/>
            </a:xfrm>
            <a:custGeom>
              <a:avLst/>
              <a:gdLst/>
              <a:ahLst/>
              <a:cxnLst/>
              <a:rect l="l" t="t" r="r" b="b"/>
              <a:pathLst>
                <a:path w="193879" h="83416" extrusionOk="0">
                  <a:moveTo>
                    <a:pt x="1" y="0"/>
                  </a:moveTo>
                  <a:lnTo>
                    <a:pt x="1" y="32754"/>
                  </a:lnTo>
                  <a:cubicBezTo>
                    <a:pt x="2913" y="32382"/>
                    <a:pt x="5826" y="32204"/>
                    <a:pt x="8798" y="32204"/>
                  </a:cubicBezTo>
                  <a:cubicBezTo>
                    <a:pt x="13316" y="32204"/>
                    <a:pt x="17834" y="32635"/>
                    <a:pt x="22233" y="33319"/>
                  </a:cubicBezTo>
                  <a:cubicBezTo>
                    <a:pt x="33929" y="35295"/>
                    <a:pt x="44584" y="40066"/>
                    <a:pt x="54125" y="45891"/>
                  </a:cubicBezTo>
                  <a:cubicBezTo>
                    <a:pt x="64156" y="51954"/>
                    <a:pt x="73192" y="59013"/>
                    <a:pt x="83104" y="65136"/>
                  </a:cubicBezTo>
                  <a:cubicBezTo>
                    <a:pt x="93745" y="71764"/>
                    <a:pt x="105574" y="77218"/>
                    <a:pt x="118399" y="80443"/>
                  </a:cubicBezTo>
                  <a:cubicBezTo>
                    <a:pt x="126320" y="82360"/>
                    <a:pt x="134553" y="83415"/>
                    <a:pt x="142786" y="83415"/>
                  </a:cubicBezTo>
                  <a:cubicBezTo>
                    <a:pt x="147616" y="83415"/>
                    <a:pt x="152446" y="83044"/>
                    <a:pt x="157217" y="82301"/>
                  </a:cubicBezTo>
                  <a:cubicBezTo>
                    <a:pt x="170532" y="80191"/>
                    <a:pt x="182481" y="75167"/>
                    <a:pt x="193448" y="68792"/>
                  </a:cubicBezTo>
                  <a:cubicBezTo>
                    <a:pt x="193567" y="68673"/>
                    <a:pt x="193686" y="68614"/>
                    <a:pt x="193879" y="68480"/>
                  </a:cubicBezTo>
                  <a:cubicBezTo>
                    <a:pt x="191962" y="68242"/>
                    <a:pt x="189971" y="67990"/>
                    <a:pt x="188053" y="67677"/>
                  </a:cubicBezTo>
                  <a:cubicBezTo>
                    <a:pt x="184710" y="69669"/>
                    <a:pt x="180875" y="70843"/>
                    <a:pt x="176729" y="70843"/>
                  </a:cubicBezTo>
                  <a:cubicBezTo>
                    <a:pt x="169046" y="70843"/>
                    <a:pt x="162299" y="66934"/>
                    <a:pt x="158272" y="60990"/>
                  </a:cubicBezTo>
                  <a:cubicBezTo>
                    <a:pt x="157469" y="60752"/>
                    <a:pt x="156667" y="60440"/>
                    <a:pt x="155790" y="60187"/>
                  </a:cubicBezTo>
                  <a:cubicBezTo>
                    <a:pt x="146561" y="57037"/>
                    <a:pt x="137778" y="53128"/>
                    <a:pt x="130154" y="47749"/>
                  </a:cubicBezTo>
                  <a:cubicBezTo>
                    <a:pt x="123155" y="42726"/>
                    <a:pt x="117463" y="36722"/>
                    <a:pt x="112381" y="30406"/>
                  </a:cubicBezTo>
                  <a:cubicBezTo>
                    <a:pt x="106882" y="23599"/>
                    <a:pt x="102230" y="16407"/>
                    <a:pt x="95736" y="10150"/>
                  </a:cubicBezTo>
                  <a:cubicBezTo>
                    <a:pt x="92080" y="6569"/>
                    <a:pt x="88112" y="3225"/>
                    <a:pt x="83966" y="0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5073054" y="1954800"/>
              <a:ext cx="954620" cy="315845"/>
            </a:xfrm>
            <a:custGeom>
              <a:avLst/>
              <a:gdLst/>
              <a:ahLst/>
              <a:cxnLst/>
              <a:rect l="l" t="t" r="r" b="b"/>
              <a:pathLst>
                <a:path w="29783" h="9854" extrusionOk="0">
                  <a:moveTo>
                    <a:pt x="1" y="1"/>
                  </a:moveTo>
                  <a:lnTo>
                    <a:pt x="1" y="1"/>
                  </a:lnTo>
                  <a:cubicBezTo>
                    <a:pt x="4028" y="5945"/>
                    <a:pt x="10775" y="9854"/>
                    <a:pt x="18458" y="9854"/>
                  </a:cubicBezTo>
                  <a:cubicBezTo>
                    <a:pt x="22604" y="9854"/>
                    <a:pt x="26439" y="8680"/>
                    <a:pt x="29782" y="6688"/>
                  </a:cubicBezTo>
                  <a:cubicBezTo>
                    <a:pt x="19632" y="5202"/>
                    <a:pt x="9601" y="3033"/>
                    <a:pt x="1" y="1"/>
                  </a:cubicBezTo>
                  <a:close/>
                </a:path>
              </a:pathLst>
            </a:custGeom>
            <a:solidFill>
              <a:srgbClr val="FDF0F7">
                <a:alpha val="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16"/>
          <p:cNvSpPr/>
          <p:nvPr/>
        </p:nvSpPr>
        <p:spPr>
          <a:xfrm>
            <a:off x="6861134" y="-19675"/>
            <a:ext cx="2292750" cy="1696775"/>
          </a:xfrm>
          <a:custGeom>
            <a:avLst/>
            <a:gdLst/>
            <a:ahLst/>
            <a:cxnLst/>
            <a:rect l="l" t="t" r="r" b="b"/>
            <a:pathLst>
              <a:path w="91710" h="67871" extrusionOk="0">
                <a:moveTo>
                  <a:pt x="57216" y="0"/>
                </a:moveTo>
                <a:cubicBezTo>
                  <a:pt x="52193" y="11027"/>
                  <a:pt x="45640" y="21608"/>
                  <a:pt x="37837" y="31520"/>
                </a:cubicBezTo>
                <a:cubicBezTo>
                  <a:pt x="27494" y="44583"/>
                  <a:pt x="14803" y="56472"/>
                  <a:pt x="1" y="66325"/>
                </a:cubicBezTo>
                <a:cubicBezTo>
                  <a:pt x="6867" y="66994"/>
                  <a:pt x="13807" y="67365"/>
                  <a:pt x="20673" y="67677"/>
                </a:cubicBezTo>
                <a:cubicBezTo>
                  <a:pt x="24091" y="67811"/>
                  <a:pt x="27494" y="67871"/>
                  <a:pt x="30897" y="67871"/>
                </a:cubicBezTo>
                <a:cubicBezTo>
                  <a:pt x="48731" y="67871"/>
                  <a:pt x="66445" y="66013"/>
                  <a:pt x="83714" y="62298"/>
                </a:cubicBezTo>
                <a:cubicBezTo>
                  <a:pt x="86374" y="61733"/>
                  <a:pt x="89034" y="61124"/>
                  <a:pt x="91709" y="60500"/>
                </a:cubicBezTo>
                <a:lnTo>
                  <a:pt x="91709" y="0"/>
                </a:lnTo>
                <a:close/>
              </a:path>
            </a:pathLst>
          </a:custGeom>
          <a:solidFill>
            <a:srgbClr val="FDF0F7">
              <a:alpha val="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5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"/>
          <p:cNvSpPr txBox="1">
            <a:spLocks noGrp="1"/>
          </p:cNvSpPr>
          <p:nvPr>
            <p:ph type="body" idx="1"/>
          </p:nvPr>
        </p:nvSpPr>
        <p:spPr>
          <a:xfrm>
            <a:off x="713225" y="1526350"/>
            <a:ext cx="3670200" cy="29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3" name="Google Shape;213;p18"/>
          <p:cNvSpPr txBox="1">
            <a:spLocks noGrp="1"/>
          </p:cNvSpPr>
          <p:nvPr>
            <p:ph type="subTitle" idx="2"/>
          </p:nvPr>
        </p:nvSpPr>
        <p:spPr>
          <a:xfrm>
            <a:off x="713225" y="998200"/>
            <a:ext cx="7704000" cy="5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body" idx="3"/>
          </p:nvPr>
        </p:nvSpPr>
        <p:spPr>
          <a:xfrm>
            <a:off x="4688225" y="1526350"/>
            <a:ext cx="3848700" cy="29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5" name="Google Shape;215;p18"/>
          <p:cNvSpPr txBox="1">
            <a:spLocks noGrp="1"/>
          </p:cNvSpPr>
          <p:nvPr>
            <p:ph type="title"/>
          </p:nvPr>
        </p:nvSpPr>
        <p:spPr>
          <a:xfrm>
            <a:off x="720000" y="425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None/>
              <a:defRPr sz="3000" b="1">
                <a:solidFill>
                  <a:srgbClr val="FFCE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8"/>
          <p:cNvSpPr/>
          <p:nvPr/>
        </p:nvSpPr>
        <p:spPr>
          <a:xfrm>
            <a:off x="1371415" y="2574650"/>
            <a:ext cx="9535069" cy="6121411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>
                  <a:alpha val="85490"/>
                </a:srgbClr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8"/>
          <p:cNvSpPr/>
          <p:nvPr/>
        </p:nvSpPr>
        <p:spPr>
          <a:xfrm flipH="1">
            <a:off x="-2961" y="4529242"/>
            <a:ext cx="9153809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8"/>
          <p:cNvSpPr/>
          <p:nvPr/>
        </p:nvSpPr>
        <p:spPr>
          <a:xfrm flipH="1">
            <a:off x="-2963" y="4549188"/>
            <a:ext cx="9153809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5"/>
          <p:cNvSpPr/>
          <p:nvPr/>
        </p:nvSpPr>
        <p:spPr>
          <a:xfrm flipH="1">
            <a:off x="1142803" y="3518825"/>
            <a:ext cx="12073947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5"/>
          <p:cNvSpPr/>
          <p:nvPr/>
        </p:nvSpPr>
        <p:spPr>
          <a:xfrm>
            <a:off x="-9450" y="3805350"/>
            <a:ext cx="9153095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5"/>
          <p:cNvSpPr/>
          <p:nvPr/>
        </p:nvSpPr>
        <p:spPr>
          <a:xfrm>
            <a:off x="-9448" y="4091992"/>
            <a:ext cx="9153095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6"/>
          <p:cNvSpPr/>
          <p:nvPr/>
        </p:nvSpPr>
        <p:spPr>
          <a:xfrm>
            <a:off x="-1819472" y="3480725"/>
            <a:ext cx="12073947" cy="4036157"/>
          </a:xfrm>
          <a:custGeom>
            <a:avLst/>
            <a:gdLst/>
            <a:ahLst/>
            <a:cxnLst/>
            <a:rect l="l" t="t" r="r" b="b"/>
            <a:pathLst>
              <a:path w="285588" h="148867" extrusionOk="0">
                <a:moveTo>
                  <a:pt x="233938" y="0"/>
                </a:moveTo>
                <a:cubicBezTo>
                  <a:pt x="233896" y="0"/>
                  <a:pt x="233853" y="1"/>
                  <a:pt x="233811" y="3"/>
                </a:cubicBezTo>
                <a:cubicBezTo>
                  <a:pt x="231522" y="196"/>
                  <a:pt x="230779" y="2663"/>
                  <a:pt x="229115" y="3971"/>
                </a:cubicBezTo>
                <a:cubicBezTo>
                  <a:pt x="226380" y="6200"/>
                  <a:pt x="221491" y="4952"/>
                  <a:pt x="218266" y="6690"/>
                </a:cubicBezTo>
                <a:cubicBezTo>
                  <a:pt x="215799" y="7924"/>
                  <a:pt x="214997" y="10465"/>
                  <a:pt x="213689" y="12516"/>
                </a:cubicBezTo>
                <a:cubicBezTo>
                  <a:pt x="209483" y="18951"/>
                  <a:pt x="204401" y="24955"/>
                  <a:pt x="199021" y="30721"/>
                </a:cubicBezTo>
                <a:cubicBezTo>
                  <a:pt x="193507" y="36665"/>
                  <a:pt x="187504" y="42104"/>
                  <a:pt x="181990" y="48049"/>
                </a:cubicBezTo>
                <a:cubicBezTo>
                  <a:pt x="181619" y="48495"/>
                  <a:pt x="181188" y="48926"/>
                  <a:pt x="180623" y="49297"/>
                </a:cubicBezTo>
                <a:cubicBezTo>
                  <a:pt x="178825" y="50352"/>
                  <a:pt x="176967" y="50352"/>
                  <a:pt x="175243" y="51705"/>
                </a:cubicBezTo>
                <a:cubicBezTo>
                  <a:pt x="173564" y="53131"/>
                  <a:pt x="172642" y="55048"/>
                  <a:pt x="171156" y="56594"/>
                </a:cubicBezTo>
                <a:cubicBezTo>
                  <a:pt x="168422" y="59388"/>
                  <a:pt x="164469" y="61127"/>
                  <a:pt x="161868" y="64024"/>
                </a:cubicBezTo>
                <a:cubicBezTo>
                  <a:pt x="161303" y="64708"/>
                  <a:pt x="160754" y="65451"/>
                  <a:pt x="160070" y="66016"/>
                </a:cubicBezTo>
                <a:cubicBezTo>
                  <a:pt x="159134" y="66759"/>
                  <a:pt x="157900" y="67190"/>
                  <a:pt x="156667" y="67680"/>
                </a:cubicBezTo>
                <a:cubicBezTo>
                  <a:pt x="141122" y="73625"/>
                  <a:pt x="129174" y="85276"/>
                  <a:pt x="113198" y="90908"/>
                </a:cubicBezTo>
                <a:cubicBezTo>
                  <a:pt x="112143" y="91280"/>
                  <a:pt x="110716" y="91651"/>
                  <a:pt x="109661" y="91889"/>
                </a:cubicBezTo>
                <a:cubicBezTo>
                  <a:pt x="99318" y="94624"/>
                  <a:pt x="88172" y="94311"/>
                  <a:pt x="77457" y="94371"/>
                </a:cubicBezTo>
                <a:cubicBezTo>
                  <a:pt x="67307" y="94430"/>
                  <a:pt x="57216" y="94936"/>
                  <a:pt x="47066" y="95114"/>
                </a:cubicBezTo>
                <a:cubicBezTo>
                  <a:pt x="31893" y="95426"/>
                  <a:pt x="16660" y="95604"/>
                  <a:pt x="1487" y="95679"/>
                </a:cubicBezTo>
                <a:cubicBezTo>
                  <a:pt x="1427" y="95679"/>
                  <a:pt x="1" y="95738"/>
                  <a:pt x="1" y="95738"/>
                </a:cubicBezTo>
                <a:lnTo>
                  <a:pt x="1" y="148867"/>
                </a:lnTo>
                <a:lnTo>
                  <a:pt x="285587" y="148867"/>
                </a:lnTo>
                <a:lnTo>
                  <a:pt x="285587" y="41361"/>
                </a:lnTo>
                <a:cubicBezTo>
                  <a:pt x="285587" y="41361"/>
                  <a:pt x="284398" y="41302"/>
                  <a:pt x="283046" y="41183"/>
                </a:cubicBezTo>
                <a:cubicBezTo>
                  <a:pt x="271469" y="39949"/>
                  <a:pt x="264707" y="30349"/>
                  <a:pt x="258584" y="23156"/>
                </a:cubicBezTo>
                <a:cubicBezTo>
                  <a:pt x="256786" y="21120"/>
                  <a:pt x="255419" y="18460"/>
                  <a:pt x="253383" y="16662"/>
                </a:cubicBezTo>
                <a:cubicBezTo>
                  <a:pt x="251466" y="14923"/>
                  <a:pt x="249475" y="14061"/>
                  <a:pt x="247929" y="11892"/>
                </a:cubicBezTo>
                <a:cubicBezTo>
                  <a:pt x="245269" y="8176"/>
                  <a:pt x="240929" y="5085"/>
                  <a:pt x="237526" y="1860"/>
                </a:cubicBezTo>
                <a:cubicBezTo>
                  <a:pt x="236573" y="965"/>
                  <a:pt x="235368" y="0"/>
                  <a:pt x="233938" y="0"/>
                </a:cubicBezTo>
                <a:close/>
              </a:path>
            </a:pathLst>
          </a:custGeom>
          <a:gradFill>
            <a:gsLst>
              <a:gs pos="0">
                <a:srgbClr val="F5C8ED"/>
              </a:gs>
              <a:gs pos="100000">
                <a:srgbClr val="9393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"/>
          <p:cNvSpPr/>
          <p:nvPr/>
        </p:nvSpPr>
        <p:spPr>
          <a:xfrm>
            <a:off x="-9450" y="3805350"/>
            <a:ext cx="9153095" cy="1590028"/>
          </a:xfrm>
          <a:custGeom>
            <a:avLst/>
            <a:gdLst/>
            <a:ahLst/>
            <a:cxnLst/>
            <a:rect l="l" t="t" r="r" b="b"/>
            <a:pathLst>
              <a:path w="285588" h="49607" extrusionOk="0">
                <a:moveTo>
                  <a:pt x="285587" y="0"/>
                </a:moveTo>
                <a:cubicBezTo>
                  <a:pt x="285587" y="0"/>
                  <a:pt x="267813" y="1858"/>
                  <a:pt x="263964" y="5142"/>
                </a:cubicBezTo>
                <a:cubicBezTo>
                  <a:pt x="253561" y="7119"/>
                  <a:pt x="249044" y="9794"/>
                  <a:pt x="246874" y="10462"/>
                </a:cubicBezTo>
                <a:cubicBezTo>
                  <a:pt x="245376" y="11012"/>
                  <a:pt x="241696" y="11219"/>
                  <a:pt x="239372" y="11219"/>
                </a:cubicBezTo>
                <a:cubicBezTo>
                  <a:pt x="238237" y="11219"/>
                  <a:pt x="237426" y="11169"/>
                  <a:pt x="237348" y="11087"/>
                </a:cubicBezTo>
                <a:cubicBezTo>
                  <a:pt x="236957" y="10780"/>
                  <a:pt x="235752" y="10664"/>
                  <a:pt x="234161" y="10664"/>
                </a:cubicBezTo>
                <a:cubicBezTo>
                  <a:pt x="230969" y="10664"/>
                  <a:pt x="226225" y="11131"/>
                  <a:pt x="223408" y="11458"/>
                </a:cubicBezTo>
                <a:cubicBezTo>
                  <a:pt x="223036" y="11504"/>
                  <a:pt x="222639" y="11524"/>
                  <a:pt x="222222" y="11524"/>
                </a:cubicBezTo>
                <a:cubicBezTo>
                  <a:pt x="220198" y="11524"/>
                  <a:pt x="217706" y="11071"/>
                  <a:pt x="215343" y="11071"/>
                </a:cubicBezTo>
                <a:cubicBezTo>
                  <a:pt x="213664" y="11071"/>
                  <a:pt x="212050" y="11300"/>
                  <a:pt x="210717" y="12082"/>
                </a:cubicBezTo>
                <a:cubicBezTo>
                  <a:pt x="208375" y="13398"/>
                  <a:pt x="206258" y="16667"/>
                  <a:pt x="203122" y="16667"/>
                </a:cubicBezTo>
                <a:cubicBezTo>
                  <a:pt x="203034" y="16667"/>
                  <a:pt x="202945" y="16665"/>
                  <a:pt x="202855" y="16659"/>
                </a:cubicBezTo>
                <a:cubicBezTo>
                  <a:pt x="202775" y="16653"/>
                  <a:pt x="202693" y="16650"/>
                  <a:pt x="202609" y="16650"/>
                </a:cubicBezTo>
                <a:cubicBezTo>
                  <a:pt x="200582" y="16650"/>
                  <a:pt x="197184" y="18451"/>
                  <a:pt x="195016" y="18451"/>
                </a:cubicBezTo>
                <a:cubicBezTo>
                  <a:pt x="194808" y="18451"/>
                  <a:pt x="194612" y="18435"/>
                  <a:pt x="194429" y="18398"/>
                </a:cubicBezTo>
                <a:cubicBezTo>
                  <a:pt x="190543" y="17577"/>
                  <a:pt x="189349" y="17125"/>
                  <a:pt x="187686" y="17125"/>
                </a:cubicBezTo>
                <a:cubicBezTo>
                  <a:pt x="186462" y="17125"/>
                  <a:pt x="184984" y="17370"/>
                  <a:pt x="181990" y="17893"/>
                </a:cubicBezTo>
                <a:cubicBezTo>
                  <a:pt x="181706" y="17943"/>
                  <a:pt x="181387" y="17965"/>
                  <a:pt x="181038" y="17965"/>
                </a:cubicBezTo>
                <a:cubicBezTo>
                  <a:pt x="178004" y="17965"/>
                  <a:pt x="172765" y="16275"/>
                  <a:pt x="169529" y="16275"/>
                </a:cubicBezTo>
                <a:cubicBezTo>
                  <a:pt x="168915" y="16275"/>
                  <a:pt x="168373" y="16336"/>
                  <a:pt x="167931" y="16481"/>
                </a:cubicBezTo>
                <a:cubicBezTo>
                  <a:pt x="165955" y="17150"/>
                  <a:pt x="163904" y="17967"/>
                  <a:pt x="162299" y="19082"/>
                </a:cubicBezTo>
                <a:cubicBezTo>
                  <a:pt x="158212" y="21920"/>
                  <a:pt x="153873" y="22723"/>
                  <a:pt x="148731" y="22797"/>
                </a:cubicBezTo>
                <a:cubicBezTo>
                  <a:pt x="145209" y="22797"/>
                  <a:pt x="136530" y="27865"/>
                  <a:pt x="133558" y="28058"/>
                </a:cubicBezTo>
                <a:cubicBezTo>
                  <a:pt x="133466" y="28062"/>
                  <a:pt x="133372" y="28064"/>
                  <a:pt x="133276" y="28064"/>
                </a:cubicBezTo>
                <a:cubicBezTo>
                  <a:pt x="130455" y="28064"/>
                  <a:pt x="125740" y="26426"/>
                  <a:pt x="123095" y="26067"/>
                </a:cubicBezTo>
                <a:cubicBezTo>
                  <a:pt x="115174" y="25026"/>
                  <a:pt x="108056" y="23035"/>
                  <a:pt x="101116" y="19691"/>
                </a:cubicBezTo>
                <a:cubicBezTo>
                  <a:pt x="92080" y="15367"/>
                  <a:pt x="81306" y="11830"/>
                  <a:pt x="73251" y="6316"/>
                </a:cubicBezTo>
                <a:cubicBezTo>
                  <a:pt x="71141" y="4830"/>
                  <a:pt x="69357" y="2601"/>
                  <a:pt x="66564" y="2051"/>
                </a:cubicBezTo>
                <a:cubicBezTo>
                  <a:pt x="66240" y="1976"/>
                  <a:pt x="65916" y="1942"/>
                  <a:pt x="65593" y="1942"/>
                </a:cubicBezTo>
                <a:cubicBezTo>
                  <a:pt x="64068" y="1942"/>
                  <a:pt x="62579" y="2705"/>
                  <a:pt x="61303" y="3478"/>
                </a:cubicBezTo>
                <a:cubicBezTo>
                  <a:pt x="59698" y="4518"/>
                  <a:pt x="58137" y="5573"/>
                  <a:pt x="56101" y="5945"/>
                </a:cubicBezTo>
                <a:cubicBezTo>
                  <a:pt x="55602" y="6008"/>
                  <a:pt x="55102" y="6025"/>
                  <a:pt x="54602" y="6025"/>
                </a:cubicBezTo>
                <a:cubicBezTo>
                  <a:pt x="54047" y="6025"/>
                  <a:pt x="53491" y="6004"/>
                  <a:pt x="52936" y="6004"/>
                </a:cubicBezTo>
                <a:cubicBezTo>
                  <a:pt x="51955" y="6078"/>
                  <a:pt x="50900" y="6004"/>
                  <a:pt x="49964" y="6688"/>
                </a:cubicBezTo>
                <a:cubicBezTo>
                  <a:pt x="48359" y="8917"/>
                  <a:pt x="45386" y="8917"/>
                  <a:pt x="43276" y="9288"/>
                </a:cubicBezTo>
                <a:cubicBezTo>
                  <a:pt x="41240" y="9288"/>
                  <a:pt x="38758" y="10031"/>
                  <a:pt x="36529" y="10596"/>
                </a:cubicBezTo>
                <a:cubicBezTo>
                  <a:pt x="34300" y="11205"/>
                  <a:pt x="23838" y="14995"/>
                  <a:pt x="22352" y="15292"/>
                </a:cubicBezTo>
                <a:cubicBezTo>
                  <a:pt x="20241" y="15976"/>
                  <a:pt x="11577" y="17655"/>
                  <a:pt x="9408" y="17834"/>
                </a:cubicBezTo>
                <a:cubicBezTo>
                  <a:pt x="7178" y="18086"/>
                  <a:pt x="4949" y="18264"/>
                  <a:pt x="2720" y="18264"/>
                </a:cubicBezTo>
                <a:cubicBezTo>
                  <a:pt x="1056" y="18264"/>
                  <a:pt x="1" y="18205"/>
                  <a:pt x="1" y="18205"/>
                </a:cubicBezTo>
                <a:lnTo>
                  <a:pt x="1" y="49607"/>
                </a:lnTo>
                <a:lnTo>
                  <a:pt x="285587" y="49607"/>
                </a:lnTo>
                <a:lnTo>
                  <a:pt x="285587" y="0"/>
                </a:lnTo>
                <a:close/>
              </a:path>
            </a:pathLst>
          </a:custGeom>
          <a:gradFill>
            <a:gsLst>
              <a:gs pos="0">
                <a:srgbClr val="9393FF"/>
              </a:gs>
              <a:gs pos="100000">
                <a:srgbClr val="4846B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6"/>
          <p:cNvSpPr/>
          <p:nvPr/>
        </p:nvSpPr>
        <p:spPr>
          <a:xfrm>
            <a:off x="-9448" y="4091992"/>
            <a:ext cx="9153095" cy="1341473"/>
          </a:xfrm>
          <a:custGeom>
            <a:avLst/>
            <a:gdLst/>
            <a:ahLst/>
            <a:cxnLst/>
            <a:rect l="l" t="t" r="r" b="b"/>
            <a:pathLst>
              <a:path w="285588" h="35237" extrusionOk="0">
                <a:moveTo>
                  <a:pt x="1" y="1"/>
                </a:moveTo>
                <a:lnTo>
                  <a:pt x="1" y="35237"/>
                </a:lnTo>
                <a:lnTo>
                  <a:pt x="285587" y="35237"/>
                </a:lnTo>
                <a:lnTo>
                  <a:pt x="285587" y="8056"/>
                </a:lnTo>
                <a:cubicBezTo>
                  <a:pt x="285587" y="8056"/>
                  <a:pt x="285322" y="8046"/>
                  <a:pt x="284868" y="8046"/>
                </a:cubicBezTo>
                <a:cubicBezTo>
                  <a:pt x="283608" y="8046"/>
                  <a:pt x="280897" y="8119"/>
                  <a:pt x="278394" y="8665"/>
                </a:cubicBezTo>
                <a:cubicBezTo>
                  <a:pt x="274189" y="9661"/>
                  <a:pt x="267308" y="13064"/>
                  <a:pt x="266877" y="15040"/>
                </a:cubicBezTo>
                <a:cubicBezTo>
                  <a:pt x="266865" y="15077"/>
                  <a:pt x="266757" y="15093"/>
                  <a:pt x="266566" y="15093"/>
                </a:cubicBezTo>
                <a:cubicBezTo>
                  <a:pt x="264794" y="15093"/>
                  <a:pt x="255878" y="13645"/>
                  <a:pt x="250351" y="12692"/>
                </a:cubicBezTo>
                <a:cubicBezTo>
                  <a:pt x="250136" y="12654"/>
                  <a:pt x="249864" y="12637"/>
                  <a:pt x="249548" y="12637"/>
                </a:cubicBezTo>
                <a:cubicBezTo>
                  <a:pt x="247441" y="12637"/>
                  <a:pt x="243420" y="13385"/>
                  <a:pt x="241871" y="13385"/>
                </a:cubicBezTo>
                <a:cubicBezTo>
                  <a:pt x="241775" y="13385"/>
                  <a:pt x="241689" y="13382"/>
                  <a:pt x="241613" y="13376"/>
                </a:cubicBezTo>
                <a:cubicBezTo>
                  <a:pt x="241593" y="13375"/>
                  <a:pt x="241572" y="13375"/>
                  <a:pt x="241551" y="13375"/>
                </a:cubicBezTo>
                <a:cubicBezTo>
                  <a:pt x="240154" y="13375"/>
                  <a:pt x="237768" y="15115"/>
                  <a:pt x="236814" y="15115"/>
                </a:cubicBezTo>
                <a:cubicBezTo>
                  <a:pt x="236704" y="15115"/>
                  <a:pt x="236613" y="15092"/>
                  <a:pt x="236545" y="15040"/>
                </a:cubicBezTo>
                <a:cubicBezTo>
                  <a:pt x="235518" y="14347"/>
                  <a:pt x="228225" y="11802"/>
                  <a:pt x="224975" y="11802"/>
                </a:cubicBezTo>
                <a:cubicBezTo>
                  <a:pt x="224463" y="11802"/>
                  <a:pt x="224051" y="11865"/>
                  <a:pt x="223780" y="12009"/>
                </a:cubicBezTo>
                <a:cubicBezTo>
                  <a:pt x="223497" y="12145"/>
                  <a:pt x="223002" y="12181"/>
                  <a:pt x="222369" y="12181"/>
                </a:cubicBezTo>
                <a:cubicBezTo>
                  <a:pt x="221684" y="12181"/>
                  <a:pt x="220838" y="12139"/>
                  <a:pt x="219923" y="12139"/>
                </a:cubicBezTo>
                <a:cubicBezTo>
                  <a:pt x="217817" y="12139"/>
                  <a:pt x="215345" y="12359"/>
                  <a:pt x="213629" y="13807"/>
                </a:cubicBezTo>
                <a:cubicBezTo>
                  <a:pt x="212615" y="14668"/>
                  <a:pt x="211203" y="14956"/>
                  <a:pt x="209770" y="14956"/>
                </a:cubicBezTo>
                <a:cubicBezTo>
                  <a:pt x="207173" y="14956"/>
                  <a:pt x="204508" y="14008"/>
                  <a:pt x="204029" y="13807"/>
                </a:cubicBezTo>
                <a:cubicBezTo>
                  <a:pt x="202594" y="13362"/>
                  <a:pt x="201130" y="13114"/>
                  <a:pt x="199654" y="13114"/>
                </a:cubicBezTo>
                <a:cubicBezTo>
                  <a:pt x="197430" y="13114"/>
                  <a:pt x="195175" y="13677"/>
                  <a:pt x="192943" y="14981"/>
                </a:cubicBezTo>
                <a:cubicBezTo>
                  <a:pt x="191085" y="16036"/>
                  <a:pt x="189168" y="17032"/>
                  <a:pt x="187310" y="17403"/>
                </a:cubicBezTo>
                <a:cubicBezTo>
                  <a:pt x="186688" y="17591"/>
                  <a:pt x="185937" y="17686"/>
                  <a:pt x="185098" y="17686"/>
                </a:cubicBezTo>
                <a:cubicBezTo>
                  <a:pt x="184015" y="17686"/>
                  <a:pt x="182783" y="17528"/>
                  <a:pt x="181485" y="17210"/>
                </a:cubicBezTo>
                <a:cubicBezTo>
                  <a:pt x="179137" y="16898"/>
                  <a:pt x="176655" y="16348"/>
                  <a:pt x="174560" y="15917"/>
                </a:cubicBezTo>
                <a:cubicBezTo>
                  <a:pt x="174061" y="15944"/>
                  <a:pt x="173585" y="15962"/>
                  <a:pt x="173138" y="15962"/>
                </a:cubicBezTo>
                <a:cubicBezTo>
                  <a:pt x="171640" y="15962"/>
                  <a:pt x="170467" y="15761"/>
                  <a:pt x="169849" y="15040"/>
                </a:cubicBezTo>
                <a:cubicBezTo>
                  <a:pt x="169637" y="14927"/>
                  <a:pt x="169357" y="14878"/>
                  <a:pt x="169017" y="14878"/>
                </a:cubicBezTo>
                <a:cubicBezTo>
                  <a:pt x="168066" y="14878"/>
                  <a:pt x="166646" y="15259"/>
                  <a:pt x="164959" y="15664"/>
                </a:cubicBezTo>
                <a:cubicBezTo>
                  <a:pt x="158019" y="17403"/>
                  <a:pt x="151332" y="16972"/>
                  <a:pt x="144332" y="17715"/>
                </a:cubicBezTo>
                <a:cubicBezTo>
                  <a:pt x="142355" y="17894"/>
                  <a:pt x="140379" y="17953"/>
                  <a:pt x="138581" y="18206"/>
                </a:cubicBezTo>
                <a:cubicBezTo>
                  <a:pt x="138429" y="18201"/>
                  <a:pt x="138280" y="18198"/>
                  <a:pt x="138132" y="18198"/>
                </a:cubicBezTo>
                <a:cubicBezTo>
                  <a:pt x="136578" y="18198"/>
                  <a:pt x="135216" y="18458"/>
                  <a:pt x="134375" y="18458"/>
                </a:cubicBezTo>
                <a:cubicBezTo>
                  <a:pt x="130750" y="18458"/>
                  <a:pt x="121588" y="15040"/>
                  <a:pt x="117927" y="15040"/>
                </a:cubicBezTo>
                <a:cubicBezTo>
                  <a:pt x="117896" y="15040"/>
                  <a:pt x="117865" y="15040"/>
                  <a:pt x="117835" y="15040"/>
                </a:cubicBezTo>
                <a:cubicBezTo>
                  <a:pt x="114743" y="15040"/>
                  <a:pt x="111712" y="8174"/>
                  <a:pt x="109601" y="6629"/>
                </a:cubicBezTo>
                <a:cubicBezTo>
                  <a:pt x="107996" y="5381"/>
                  <a:pt x="104578" y="3033"/>
                  <a:pt x="102424" y="2661"/>
                </a:cubicBezTo>
                <a:cubicBezTo>
                  <a:pt x="101986" y="2593"/>
                  <a:pt x="101545" y="2575"/>
                  <a:pt x="101103" y="2575"/>
                </a:cubicBezTo>
                <a:cubicBezTo>
                  <a:pt x="100649" y="2575"/>
                  <a:pt x="100194" y="2594"/>
                  <a:pt x="99739" y="2594"/>
                </a:cubicBezTo>
                <a:cubicBezTo>
                  <a:pt x="98995" y="2594"/>
                  <a:pt x="98253" y="2545"/>
                  <a:pt x="97519" y="2289"/>
                </a:cubicBezTo>
                <a:cubicBezTo>
                  <a:pt x="97286" y="2215"/>
                  <a:pt x="97046" y="2183"/>
                  <a:pt x="96802" y="2183"/>
                </a:cubicBezTo>
                <a:cubicBezTo>
                  <a:pt x="96019" y="2183"/>
                  <a:pt x="95201" y="2514"/>
                  <a:pt x="94488" y="2854"/>
                </a:cubicBezTo>
                <a:cubicBezTo>
                  <a:pt x="89970" y="4831"/>
                  <a:pt x="84962" y="8056"/>
                  <a:pt x="79879" y="8665"/>
                </a:cubicBezTo>
                <a:cubicBezTo>
                  <a:pt x="78883" y="8799"/>
                  <a:pt x="77531" y="10032"/>
                  <a:pt x="76223" y="10835"/>
                </a:cubicBezTo>
                <a:cubicBezTo>
                  <a:pt x="74911" y="11847"/>
                  <a:pt x="73668" y="12518"/>
                  <a:pt x="72690" y="12518"/>
                </a:cubicBezTo>
                <a:cubicBezTo>
                  <a:pt x="72648" y="12518"/>
                  <a:pt x="72608" y="12516"/>
                  <a:pt x="72568" y="12514"/>
                </a:cubicBezTo>
                <a:cubicBezTo>
                  <a:pt x="72166" y="12291"/>
                  <a:pt x="71379" y="12228"/>
                  <a:pt x="70405" y="12228"/>
                </a:cubicBezTo>
                <a:cubicBezTo>
                  <a:pt x="69432" y="12228"/>
                  <a:pt x="68273" y="12291"/>
                  <a:pt x="67128" y="12321"/>
                </a:cubicBezTo>
                <a:cubicBezTo>
                  <a:pt x="66696" y="12275"/>
                  <a:pt x="66265" y="12256"/>
                  <a:pt x="65843" y="12256"/>
                </a:cubicBezTo>
                <a:cubicBezTo>
                  <a:pt x="63957" y="12256"/>
                  <a:pt x="62260" y="12633"/>
                  <a:pt x="61555" y="12633"/>
                </a:cubicBezTo>
                <a:cubicBezTo>
                  <a:pt x="61328" y="12655"/>
                  <a:pt x="61097" y="12666"/>
                  <a:pt x="60860" y="12666"/>
                </a:cubicBezTo>
                <a:cubicBezTo>
                  <a:pt x="59224" y="12666"/>
                  <a:pt x="57373" y="12143"/>
                  <a:pt x="55477" y="11325"/>
                </a:cubicBezTo>
                <a:cubicBezTo>
                  <a:pt x="53382" y="10344"/>
                  <a:pt x="51271" y="8799"/>
                  <a:pt x="49592" y="8234"/>
                </a:cubicBezTo>
                <a:cubicBezTo>
                  <a:pt x="48976" y="7928"/>
                  <a:pt x="47958" y="7806"/>
                  <a:pt x="46815" y="7806"/>
                </a:cubicBezTo>
                <a:cubicBezTo>
                  <a:pt x="44512" y="7806"/>
                  <a:pt x="41698" y="8302"/>
                  <a:pt x="40616" y="8799"/>
                </a:cubicBezTo>
                <a:cubicBezTo>
                  <a:pt x="40412" y="8873"/>
                  <a:pt x="40143" y="8907"/>
                  <a:pt x="39824" y="8907"/>
                </a:cubicBezTo>
                <a:cubicBezTo>
                  <a:pt x="37542" y="8907"/>
                  <a:pt x="32681" y="7167"/>
                  <a:pt x="30347" y="6124"/>
                </a:cubicBezTo>
                <a:cubicBezTo>
                  <a:pt x="29313" y="5657"/>
                  <a:pt x="27524" y="5552"/>
                  <a:pt x="25584" y="5552"/>
                </a:cubicBezTo>
                <a:cubicBezTo>
                  <a:pt x="24001" y="5552"/>
                  <a:pt x="22318" y="5622"/>
                  <a:pt x="20863" y="5622"/>
                </a:cubicBezTo>
                <a:cubicBezTo>
                  <a:pt x="19618" y="5622"/>
                  <a:pt x="18540" y="5570"/>
                  <a:pt x="17834" y="5381"/>
                </a:cubicBezTo>
                <a:cubicBezTo>
                  <a:pt x="15114" y="4638"/>
                  <a:pt x="6004" y="1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99909D"/>
            </a:gs>
            <a:gs pos="100000">
              <a:srgbClr val="495887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E00"/>
              </a:buClr>
              <a:buSzPts val="2800"/>
              <a:buFont typeface="Varela Round"/>
              <a:buNone/>
              <a:defRPr sz="2800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idact Gothic"/>
              <a:buChar char="●"/>
              <a:defRPr sz="18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61" r:id="rId5"/>
    <p:sldLayoutId id="2147483662" r:id="rId6"/>
    <p:sldLayoutId id="2147483664" r:id="rId7"/>
    <p:sldLayoutId id="2147483671" r:id="rId8"/>
    <p:sldLayoutId id="2147483672" r:id="rId9"/>
    <p:sldLayoutId id="2147483673" r:id="rId10"/>
    <p:sldLayoutId id="2147483674" r:id="rId11"/>
    <p:sldLayoutId id="2147483678" r:id="rId12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8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portrait-happy-male-technician-working-computer-motherboard_3329485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oaa.gov/weather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ncdc.noaa.gov/crn/" TargetMode="External"/><Relationship Id="rId4" Type="http://schemas.openxmlformats.org/officeDocument/2006/relationships/hyperlink" Target="http://www.weather.gov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1"/>
          <p:cNvSpPr txBox="1">
            <a:spLocks noGrp="1"/>
          </p:cNvSpPr>
          <p:nvPr>
            <p:ph type="ctrTitle"/>
          </p:nvPr>
        </p:nvSpPr>
        <p:spPr>
          <a:xfrm>
            <a:off x="299237" y="8389"/>
            <a:ext cx="6613291" cy="167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dirty="0">
                <a:solidFill>
                  <a:srgbClr val="FFCE00"/>
                </a:solidFill>
              </a:rPr>
              <a:t>WEATHER FORECAST PREDICTION</a:t>
            </a:r>
            <a:endParaRPr sz="5000" dirty="0">
              <a:solidFill>
                <a:srgbClr val="FFCE00"/>
              </a:solidFill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AC034E0-5A49-B3F6-9F44-B896F3EE6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0696181"/>
              </p:ext>
            </p:extLst>
          </p:nvPr>
        </p:nvGraphicFramePr>
        <p:xfrm>
          <a:off x="752213" y="2771225"/>
          <a:ext cx="6096000" cy="1854200"/>
        </p:xfrm>
        <a:graphic>
          <a:graphicData uri="http://schemas.openxmlformats.org/drawingml/2006/table">
            <a:tbl>
              <a:tblPr firstRow="1" bandRow="1">
                <a:tableStyleId>{B85792FB-3140-4505-8AF0-AFD6D4BE3867}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49721417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9954443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i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Ashtageeta Hingmire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i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50333659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3906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i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Gouthaman Karthikeyan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i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50327182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5479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i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NehaGupta Devarasetty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i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50327454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14178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i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Rukmani Kalyanaraman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i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50330048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0487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i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Sujitha Rathinasabapathy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i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50328956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18256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5F32143-AFD7-B3DE-308F-811A4AF42569}"/>
              </a:ext>
            </a:extLst>
          </p:cNvPr>
          <p:cNvGraphicFramePr>
            <a:graphicFrameLocks noGrp="1"/>
          </p:cNvGraphicFramePr>
          <p:nvPr/>
        </p:nvGraphicFramePr>
        <p:xfrm>
          <a:off x="6535024" y="1048624"/>
          <a:ext cx="208280" cy="30480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0802924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84105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0B46-5865-B7D0-357E-4B4E0305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37" y="127928"/>
            <a:ext cx="8695725" cy="1038300"/>
          </a:xfrm>
        </p:spPr>
        <p:txBody>
          <a:bodyPr/>
          <a:lstStyle/>
          <a:p>
            <a:r>
              <a:rPr lang="en-US" dirty="0"/>
              <a:t>ETL </a:t>
            </a:r>
            <a:r>
              <a:rPr lang="en-US" dirty="0" err="1"/>
              <a:t>DimStation</a:t>
            </a:r>
            <a:endParaRPr lang="en-US" dirty="0"/>
          </a:p>
        </p:txBody>
      </p:sp>
      <p:pic>
        <p:nvPicPr>
          <p:cNvPr id="4" name="Picture 3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9F7DF254-68AE-A679-4D64-A2810F335E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2E9"/>
              </a:clrFrom>
              <a:clrTo>
                <a:srgbClr val="F5F2E9">
                  <a:alpha val="0"/>
                </a:srgbClr>
              </a:clrTo>
            </a:clrChange>
          </a:blip>
          <a:srcRect l="25029" t="21887" r="35207" b="47057"/>
          <a:stretch/>
        </p:blipFill>
        <p:spPr>
          <a:xfrm>
            <a:off x="752725" y="775819"/>
            <a:ext cx="8245358" cy="3622431"/>
          </a:xfrm>
          <a:prstGeom prst="rect">
            <a:avLst/>
          </a:prstGeom>
        </p:spPr>
      </p:pic>
      <p:grpSp>
        <p:nvGrpSpPr>
          <p:cNvPr id="5" name="Google Shape;453;p37">
            <a:extLst>
              <a:ext uri="{FF2B5EF4-FFF2-40B4-BE49-F238E27FC236}">
                <a16:creationId xmlns:a16="http://schemas.microsoft.com/office/drawing/2014/main" id="{634BF0E6-AE87-B41C-4AAB-DD8062A91315}"/>
              </a:ext>
            </a:extLst>
          </p:cNvPr>
          <p:cNvGrpSpPr/>
          <p:nvPr/>
        </p:nvGrpSpPr>
        <p:grpSpPr>
          <a:xfrm>
            <a:off x="682510" y="3202497"/>
            <a:ext cx="1184126" cy="1278705"/>
            <a:chOff x="1992200" y="1674038"/>
            <a:chExt cx="1662631" cy="1795429"/>
          </a:xfrm>
        </p:grpSpPr>
        <p:sp>
          <p:nvSpPr>
            <p:cNvPr id="6" name="Google Shape;454;p37">
              <a:extLst>
                <a:ext uri="{FF2B5EF4-FFF2-40B4-BE49-F238E27FC236}">
                  <a16:creationId xmlns:a16="http://schemas.microsoft.com/office/drawing/2014/main" id="{5CBD5348-8774-476A-B31E-AEE577081FC7}"/>
                </a:ext>
              </a:extLst>
            </p:cNvPr>
            <p:cNvSpPr/>
            <p:nvPr/>
          </p:nvSpPr>
          <p:spPr>
            <a:xfrm>
              <a:off x="1992200" y="1954796"/>
              <a:ext cx="908521" cy="1514671"/>
            </a:xfrm>
            <a:custGeom>
              <a:avLst/>
              <a:gdLst/>
              <a:ahLst/>
              <a:cxnLst/>
              <a:rect l="l" t="t" r="r" b="b"/>
              <a:pathLst>
                <a:path w="12274" h="20463" extrusionOk="0">
                  <a:moveTo>
                    <a:pt x="4828" y="0"/>
                  </a:moveTo>
                  <a:cubicBezTo>
                    <a:pt x="4185" y="0"/>
                    <a:pt x="3402" y="580"/>
                    <a:pt x="3198" y="1239"/>
                  </a:cubicBezTo>
                  <a:lnTo>
                    <a:pt x="204" y="9797"/>
                  </a:lnTo>
                  <a:cubicBezTo>
                    <a:pt x="0" y="10455"/>
                    <a:pt x="392" y="10972"/>
                    <a:pt x="1050" y="10972"/>
                  </a:cubicBezTo>
                  <a:lnTo>
                    <a:pt x="4248" y="10972"/>
                  </a:lnTo>
                  <a:cubicBezTo>
                    <a:pt x="4906" y="10972"/>
                    <a:pt x="5298" y="11490"/>
                    <a:pt x="4969" y="12148"/>
                  </a:cubicBezTo>
                  <a:lnTo>
                    <a:pt x="1568" y="19922"/>
                  </a:lnTo>
                  <a:cubicBezTo>
                    <a:pt x="1419" y="20280"/>
                    <a:pt x="1397" y="20463"/>
                    <a:pt x="1485" y="20463"/>
                  </a:cubicBezTo>
                  <a:cubicBezTo>
                    <a:pt x="1555" y="20463"/>
                    <a:pt x="1695" y="20347"/>
                    <a:pt x="1897" y="20111"/>
                  </a:cubicBezTo>
                  <a:lnTo>
                    <a:pt x="11819" y="8747"/>
                  </a:lnTo>
                  <a:cubicBezTo>
                    <a:pt x="12273" y="8229"/>
                    <a:pt x="12085" y="7838"/>
                    <a:pt x="11364" y="7838"/>
                  </a:cubicBezTo>
                  <a:lnTo>
                    <a:pt x="6991" y="7838"/>
                  </a:lnTo>
                  <a:cubicBezTo>
                    <a:pt x="6270" y="7838"/>
                    <a:pt x="6003" y="7320"/>
                    <a:pt x="6333" y="6725"/>
                  </a:cubicBezTo>
                  <a:lnTo>
                    <a:pt x="9468" y="1113"/>
                  </a:lnTo>
                  <a:cubicBezTo>
                    <a:pt x="9859" y="518"/>
                    <a:pt x="9530" y="0"/>
                    <a:pt x="8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55;p37">
              <a:extLst>
                <a:ext uri="{FF2B5EF4-FFF2-40B4-BE49-F238E27FC236}">
                  <a16:creationId xmlns:a16="http://schemas.microsoft.com/office/drawing/2014/main" id="{F2747FBE-4D7D-7261-79B5-307445F74084}"/>
                </a:ext>
              </a:extLst>
            </p:cNvPr>
            <p:cNvSpPr/>
            <p:nvPr/>
          </p:nvSpPr>
          <p:spPr>
            <a:xfrm>
              <a:off x="2929657" y="1674038"/>
              <a:ext cx="725174" cy="1203417"/>
            </a:xfrm>
            <a:custGeom>
              <a:avLst/>
              <a:gdLst/>
              <a:ahLst/>
              <a:cxnLst/>
              <a:rect l="l" t="t" r="r" b="b"/>
              <a:pathLst>
                <a:path w="9797" h="16258" extrusionOk="0">
                  <a:moveTo>
                    <a:pt x="3919" y="0"/>
                  </a:moveTo>
                  <a:cubicBezTo>
                    <a:pt x="3339" y="0"/>
                    <a:pt x="2743" y="455"/>
                    <a:pt x="2555" y="988"/>
                  </a:cubicBezTo>
                  <a:lnTo>
                    <a:pt x="204" y="7775"/>
                  </a:lnTo>
                  <a:cubicBezTo>
                    <a:pt x="0" y="8292"/>
                    <a:pt x="329" y="8684"/>
                    <a:pt x="925" y="8684"/>
                  </a:cubicBezTo>
                  <a:lnTo>
                    <a:pt x="3401" y="8684"/>
                  </a:lnTo>
                  <a:cubicBezTo>
                    <a:pt x="3919" y="8684"/>
                    <a:pt x="4248" y="9154"/>
                    <a:pt x="3997" y="9671"/>
                  </a:cubicBezTo>
                  <a:lnTo>
                    <a:pt x="1317" y="15816"/>
                  </a:lnTo>
                  <a:cubicBezTo>
                    <a:pt x="1165" y="16110"/>
                    <a:pt x="1140" y="16257"/>
                    <a:pt x="1219" y="16257"/>
                  </a:cubicBezTo>
                  <a:cubicBezTo>
                    <a:pt x="1279" y="16257"/>
                    <a:pt x="1399" y="16173"/>
                    <a:pt x="1568" y="16004"/>
                  </a:cubicBezTo>
                  <a:lnTo>
                    <a:pt x="9405" y="6991"/>
                  </a:lnTo>
                  <a:cubicBezTo>
                    <a:pt x="9797" y="6536"/>
                    <a:pt x="9671" y="6207"/>
                    <a:pt x="9091" y="6207"/>
                  </a:cubicBezTo>
                  <a:lnTo>
                    <a:pt x="5564" y="6207"/>
                  </a:lnTo>
                  <a:cubicBezTo>
                    <a:pt x="5032" y="6207"/>
                    <a:pt x="4781" y="5815"/>
                    <a:pt x="5094" y="5361"/>
                  </a:cubicBezTo>
                  <a:lnTo>
                    <a:pt x="7586" y="925"/>
                  </a:lnTo>
                  <a:cubicBezTo>
                    <a:pt x="7837" y="392"/>
                    <a:pt x="7649" y="0"/>
                    <a:pt x="7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A3AAC57-6D0E-93BF-6BAE-1AE710052304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28825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0B46-5865-B7D0-357E-4B4E0305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37" y="127928"/>
            <a:ext cx="8695725" cy="1038300"/>
          </a:xfrm>
        </p:spPr>
        <p:txBody>
          <a:bodyPr/>
          <a:lstStyle/>
          <a:p>
            <a:r>
              <a:rPr lang="en-US" dirty="0"/>
              <a:t>ETL for </a:t>
            </a:r>
            <a:r>
              <a:rPr lang="en-US" dirty="0" err="1"/>
              <a:t>DimEvent</a:t>
            </a:r>
            <a:endParaRPr lang="en-US" dirty="0"/>
          </a:p>
        </p:txBody>
      </p:sp>
      <p:pic>
        <p:nvPicPr>
          <p:cNvPr id="4" name="Picture 3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4B248F7D-AE3B-140B-0E5E-839A9FC58C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2E9"/>
              </a:clrFrom>
              <a:clrTo>
                <a:srgbClr val="F5F2E9">
                  <a:alpha val="0"/>
                </a:srgbClr>
              </a:clrTo>
            </a:clrChange>
          </a:blip>
          <a:srcRect l="31228" t="19964" r="25548" b="50680"/>
          <a:stretch/>
        </p:blipFill>
        <p:spPr bwMode="auto">
          <a:xfrm>
            <a:off x="2008504" y="1666533"/>
            <a:ext cx="7366773" cy="281402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5" name="Google Shape;1154;p61">
            <a:extLst>
              <a:ext uri="{FF2B5EF4-FFF2-40B4-BE49-F238E27FC236}">
                <a16:creationId xmlns:a16="http://schemas.microsoft.com/office/drawing/2014/main" id="{18405AEE-D1F8-6BD9-5E87-74780EBA208B}"/>
              </a:ext>
            </a:extLst>
          </p:cNvPr>
          <p:cNvGrpSpPr/>
          <p:nvPr/>
        </p:nvGrpSpPr>
        <p:grpSpPr>
          <a:xfrm>
            <a:off x="912619" y="3307825"/>
            <a:ext cx="857459" cy="929664"/>
            <a:chOff x="-2048175" y="1958025"/>
            <a:chExt cx="811500" cy="947975"/>
          </a:xfrm>
        </p:grpSpPr>
        <p:sp>
          <p:nvSpPr>
            <p:cNvPr id="6" name="Google Shape;1155;p61">
              <a:extLst>
                <a:ext uri="{FF2B5EF4-FFF2-40B4-BE49-F238E27FC236}">
                  <a16:creationId xmlns:a16="http://schemas.microsoft.com/office/drawing/2014/main" id="{C3BF20C9-5BBC-24A4-BEB2-257B1F0076EA}"/>
                </a:ext>
              </a:extLst>
            </p:cNvPr>
            <p:cNvSpPr/>
            <p:nvPr/>
          </p:nvSpPr>
          <p:spPr>
            <a:xfrm>
              <a:off x="-2048175" y="1958025"/>
              <a:ext cx="811500" cy="805725"/>
            </a:xfrm>
            <a:custGeom>
              <a:avLst/>
              <a:gdLst/>
              <a:ahLst/>
              <a:cxnLst/>
              <a:rect l="l" t="t" r="r" b="b"/>
              <a:pathLst>
                <a:path w="32460" h="32229" extrusionOk="0">
                  <a:moveTo>
                    <a:pt x="16220" y="4012"/>
                  </a:moveTo>
                  <a:cubicBezTo>
                    <a:pt x="22894" y="4012"/>
                    <a:pt x="28275" y="9393"/>
                    <a:pt x="28275" y="16066"/>
                  </a:cubicBezTo>
                  <a:cubicBezTo>
                    <a:pt x="28275" y="22739"/>
                    <a:pt x="22894" y="28198"/>
                    <a:pt x="16220" y="28198"/>
                  </a:cubicBezTo>
                  <a:cubicBezTo>
                    <a:pt x="9567" y="28198"/>
                    <a:pt x="4089" y="22739"/>
                    <a:pt x="4089" y="16066"/>
                  </a:cubicBezTo>
                  <a:cubicBezTo>
                    <a:pt x="4089" y="9393"/>
                    <a:pt x="9567" y="4012"/>
                    <a:pt x="16220" y="4012"/>
                  </a:cubicBezTo>
                  <a:close/>
                  <a:moveTo>
                    <a:pt x="16220" y="0"/>
                  </a:moveTo>
                  <a:lnTo>
                    <a:pt x="13019" y="3530"/>
                  </a:lnTo>
                  <a:lnTo>
                    <a:pt x="8602" y="1852"/>
                  </a:lnTo>
                  <a:lnTo>
                    <a:pt x="7464" y="6423"/>
                  </a:lnTo>
                  <a:lnTo>
                    <a:pt x="2720" y="7059"/>
                  </a:lnTo>
                  <a:lnTo>
                    <a:pt x="3858" y="11650"/>
                  </a:lnTo>
                  <a:lnTo>
                    <a:pt x="0" y="14388"/>
                  </a:lnTo>
                  <a:lnTo>
                    <a:pt x="3125" y="17918"/>
                  </a:lnTo>
                  <a:lnTo>
                    <a:pt x="888" y="22103"/>
                  </a:lnTo>
                  <a:lnTo>
                    <a:pt x="5304" y="23858"/>
                  </a:lnTo>
                  <a:lnTo>
                    <a:pt x="5381" y="28603"/>
                  </a:lnTo>
                  <a:lnTo>
                    <a:pt x="10049" y="28043"/>
                  </a:lnTo>
                  <a:lnTo>
                    <a:pt x="12286" y="32229"/>
                  </a:lnTo>
                  <a:lnTo>
                    <a:pt x="16220" y="29567"/>
                  </a:lnTo>
                  <a:lnTo>
                    <a:pt x="20078" y="32229"/>
                  </a:lnTo>
                  <a:lnTo>
                    <a:pt x="22334" y="28043"/>
                  </a:lnTo>
                  <a:lnTo>
                    <a:pt x="27079" y="28603"/>
                  </a:lnTo>
                  <a:lnTo>
                    <a:pt x="27079" y="23858"/>
                  </a:lnTo>
                  <a:lnTo>
                    <a:pt x="31496" y="22103"/>
                  </a:lnTo>
                  <a:lnTo>
                    <a:pt x="29335" y="17918"/>
                  </a:lnTo>
                  <a:lnTo>
                    <a:pt x="32460" y="14388"/>
                  </a:lnTo>
                  <a:lnTo>
                    <a:pt x="28603" y="11650"/>
                  </a:lnTo>
                  <a:lnTo>
                    <a:pt x="29644" y="7059"/>
                  </a:lnTo>
                  <a:lnTo>
                    <a:pt x="24996" y="6423"/>
                  </a:lnTo>
                  <a:lnTo>
                    <a:pt x="23781" y="1852"/>
                  </a:lnTo>
                  <a:lnTo>
                    <a:pt x="19364" y="3530"/>
                  </a:lnTo>
                  <a:lnTo>
                    <a:pt x="162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56;p61">
              <a:extLst>
                <a:ext uri="{FF2B5EF4-FFF2-40B4-BE49-F238E27FC236}">
                  <a16:creationId xmlns:a16="http://schemas.microsoft.com/office/drawing/2014/main" id="{C1393E6E-E08B-660C-FD64-23E43DFB907C}"/>
                </a:ext>
              </a:extLst>
            </p:cNvPr>
            <p:cNvSpPr/>
            <p:nvPr/>
          </p:nvSpPr>
          <p:spPr>
            <a:xfrm>
              <a:off x="-1903525" y="2098325"/>
              <a:ext cx="522200" cy="522700"/>
            </a:xfrm>
            <a:custGeom>
              <a:avLst/>
              <a:gdLst/>
              <a:ahLst/>
              <a:cxnLst/>
              <a:rect l="l" t="t" r="r" b="b"/>
              <a:pathLst>
                <a:path w="20888" h="20908" extrusionOk="0">
                  <a:moveTo>
                    <a:pt x="10434" y="1"/>
                  </a:moveTo>
                  <a:cubicBezTo>
                    <a:pt x="4648" y="1"/>
                    <a:pt x="0" y="4668"/>
                    <a:pt x="0" y="10454"/>
                  </a:cubicBezTo>
                  <a:cubicBezTo>
                    <a:pt x="0" y="16240"/>
                    <a:pt x="4648" y="20908"/>
                    <a:pt x="10434" y="20908"/>
                  </a:cubicBezTo>
                  <a:cubicBezTo>
                    <a:pt x="16220" y="20908"/>
                    <a:pt x="20888" y="16240"/>
                    <a:pt x="20888" y="10454"/>
                  </a:cubicBezTo>
                  <a:cubicBezTo>
                    <a:pt x="20888" y="4668"/>
                    <a:pt x="16220" y="1"/>
                    <a:pt x="104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57;p61">
              <a:extLst>
                <a:ext uri="{FF2B5EF4-FFF2-40B4-BE49-F238E27FC236}">
                  <a16:creationId xmlns:a16="http://schemas.microsoft.com/office/drawing/2014/main" id="{50E1C169-C1F7-36D4-865A-EDB9FC54D05C}"/>
                </a:ext>
              </a:extLst>
            </p:cNvPr>
            <p:cNvSpPr/>
            <p:nvPr/>
          </p:nvSpPr>
          <p:spPr>
            <a:xfrm>
              <a:off x="-1642675" y="1958025"/>
              <a:ext cx="406000" cy="805725"/>
            </a:xfrm>
            <a:custGeom>
              <a:avLst/>
              <a:gdLst/>
              <a:ahLst/>
              <a:cxnLst/>
              <a:rect l="l" t="t" r="r" b="b"/>
              <a:pathLst>
                <a:path w="16240" h="32229" extrusionOk="0">
                  <a:moveTo>
                    <a:pt x="0" y="0"/>
                  </a:moveTo>
                  <a:lnTo>
                    <a:pt x="0" y="4012"/>
                  </a:lnTo>
                  <a:cubicBezTo>
                    <a:pt x="6674" y="4012"/>
                    <a:pt x="12055" y="9393"/>
                    <a:pt x="12055" y="16066"/>
                  </a:cubicBezTo>
                  <a:cubicBezTo>
                    <a:pt x="12055" y="22739"/>
                    <a:pt x="6674" y="28198"/>
                    <a:pt x="0" y="28198"/>
                  </a:cubicBezTo>
                  <a:lnTo>
                    <a:pt x="0" y="29567"/>
                  </a:lnTo>
                  <a:lnTo>
                    <a:pt x="3858" y="32229"/>
                  </a:lnTo>
                  <a:lnTo>
                    <a:pt x="6114" y="28043"/>
                  </a:lnTo>
                  <a:lnTo>
                    <a:pt x="10859" y="28603"/>
                  </a:lnTo>
                  <a:lnTo>
                    <a:pt x="10859" y="23858"/>
                  </a:lnTo>
                  <a:lnTo>
                    <a:pt x="15276" y="22103"/>
                  </a:lnTo>
                  <a:lnTo>
                    <a:pt x="13115" y="17918"/>
                  </a:lnTo>
                  <a:lnTo>
                    <a:pt x="16240" y="14388"/>
                  </a:lnTo>
                  <a:lnTo>
                    <a:pt x="12383" y="11650"/>
                  </a:lnTo>
                  <a:lnTo>
                    <a:pt x="13424" y="7059"/>
                  </a:lnTo>
                  <a:lnTo>
                    <a:pt x="8776" y="6423"/>
                  </a:lnTo>
                  <a:lnTo>
                    <a:pt x="7561" y="1852"/>
                  </a:lnTo>
                  <a:lnTo>
                    <a:pt x="3144" y="35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58;p61">
              <a:extLst>
                <a:ext uri="{FF2B5EF4-FFF2-40B4-BE49-F238E27FC236}">
                  <a16:creationId xmlns:a16="http://schemas.microsoft.com/office/drawing/2014/main" id="{CB43BBDD-5229-61B0-B084-6FB6211AA692}"/>
                </a:ext>
              </a:extLst>
            </p:cNvPr>
            <p:cNvSpPr/>
            <p:nvPr/>
          </p:nvSpPr>
          <p:spPr>
            <a:xfrm>
              <a:off x="-1642675" y="2098325"/>
              <a:ext cx="261350" cy="522700"/>
            </a:xfrm>
            <a:custGeom>
              <a:avLst/>
              <a:gdLst/>
              <a:ahLst/>
              <a:cxnLst/>
              <a:rect l="l" t="t" r="r" b="b"/>
              <a:pathLst>
                <a:path w="10454" h="20908" extrusionOk="0">
                  <a:moveTo>
                    <a:pt x="0" y="1"/>
                  </a:moveTo>
                  <a:lnTo>
                    <a:pt x="0" y="20908"/>
                  </a:lnTo>
                  <a:cubicBezTo>
                    <a:pt x="5786" y="20908"/>
                    <a:pt x="10454" y="16240"/>
                    <a:pt x="10454" y="10454"/>
                  </a:cubicBezTo>
                  <a:cubicBezTo>
                    <a:pt x="10454" y="4668"/>
                    <a:pt x="5786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59;p61">
              <a:extLst>
                <a:ext uri="{FF2B5EF4-FFF2-40B4-BE49-F238E27FC236}">
                  <a16:creationId xmlns:a16="http://schemas.microsoft.com/office/drawing/2014/main" id="{94B7F5F4-3B19-FE7D-9F0F-C84668196E7F}"/>
                </a:ext>
              </a:extLst>
            </p:cNvPr>
            <p:cNvSpPr/>
            <p:nvPr/>
          </p:nvSpPr>
          <p:spPr>
            <a:xfrm>
              <a:off x="-1592050" y="2411750"/>
              <a:ext cx="327425" cy="494250"/>
            </a:xfrm>
            <a:custGeom>
              <a:avLst/>
              <a:gdLst/>
              <a:ahLst/>
              <a:cxnLst/>
              <a:rect l="l" t="t" r="r" b="b"/>
              <a:pathLst>
                <a:path w="13097" h="19770" extrusionOk="0">
                  <a:moveTo>
                    <a:pt x="6500" y="0"/>
                  </a:moveTo>
                  <a:lnTo>
                    <a:pt x="1447" y="11977"/>
                  </a:lnTo>
                  <a:cubicBezTo>
                    <a:pt x="1" y="15526"/>
                    <a:pt x="2411" y="19615"/>
                    <a:pt x="6269" y="19769"/>
                  </a:cubicBezTo>
                  <a:lnTo>
                    <a:pt x="6751" y="19769"/>
                  </a:lnTo>
                  <a:cubicBezTo>
                    <a:pt x="10608" y="19615"/>
                    <a:pt x="13096" y="15526"/>
                    <a:pt x="11573" y="11977"/>
                  </a:cubicBezTo>
                  <a:lnTo>
                    <a:pt x="65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60;p61">
              <a:extLst>
                <a:ext uri="{FF2B5EF4-FFF2-40B4-BE49-F238E27FC236}">
                  <a16:creationId xmlns:a16="http://schemas.microsoft.com/office/drawing/2014/main" id="{775B7434-61B5-5456-B11A-A86A52745E95}"/>
                </a:ext>
              </a:extLst>
            </p:cNvPr>
            <p:cNvSpPr/>
            <p:nvPr/>
          </p:nvSpPr>
          <p:spPr>
            <a:xfrm>
              <a:off x="-1429550" y="2411750"/>
              <a:ext cx="164925" cy="494250"/>
            </a:xfrm>
            <a:custGeom>
              <a:avLst/>
              <a:gdLst/>
              <a:ahLst/>
              <a:cxnLst/>
              <a:rect l="l" t="t" r="r" b="b"/>
              <a:pathLst>
                <a:path w="6597" h="19770" extrusionOk="0">
                  <a:moveTo>
                    <a:pt x="0" y="0"/>
                  </a:moveTo>
                  <a:lnTo>
                    <a:pt x="0" y="19769"/>
                  </a:lnTo>
                  <a:lnTo>
                    <a:pt x="251" y="19769"/>
                  </a:lnTo>
                  <a:cubicBezTo>
                    <a:pt x="4108" y="19615"/>
                    <a:pt x="6596" y="15526"/>
                    <a:pt x="5073" y="119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E8B53BE-F481-3F61-E61B-931DAF689A73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935497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0B46-5865-B7D0-357E-4B4E0305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37" y="127928"/>
            <a:ext cx="8695725" cy="1038300"/>
          </a:xfrm>
        </p:spPr>
        <p:txBody>
          <a:bodyPr/>
          <a:lstStyle/>
          <a:p>
            <a:r>
              <a:rPr lang="en-US" dirty="0"/>
              <a:t>ETL for </a:t>
            </a:r>
            <a:r>
              <a:rPr lang="en-US" dirty="0" err="1"/>
              <a:t>DimTemperature</a:t>
            </a:r>
            <a:endParaRPr lang="en-US" dirty="0"/>
          </a:p>
        </p:txBody>
      </p:sp>
      <p:pic>
        <p:nvPicPr>
          <p:cNvPr id="3" name="Picture 2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6C7C6040-6FCA-7288-6984-5750A10053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2E9"/>
              </a:clrFrom>
              <a:clrTo>
                <a:srgbClr val="F5F2E9">
                  <a:alpha val="0"/>
                </a:srgbClr>
              </a:clrTo>
            </a:clrChange>
          </a:blip>
          <a:srcRect l="36155" t="22519" r="37573" b="26779"/>
          <a:stretch/>
        </p:blipFill>
        <p:spPr>
          <a:xfrm>
            <a:off x="2890911" y="1166228"/>
            <a:ext cx="3585771" cy="3892658"/>
          </a:xfrm>
          <a:prstGeom prst="rect">
            <a:avLst/>
          </a:prstGeom>
        </p:spPr>
      </p:pic>
      <p:grpSp>
        <p:nvGrpSpPr>
          <p:cNvPr id="4" name="Google Shape;1181;p61">
            <a:extLst>
              <a:ext uri="{FF2B5EF4-FFF2-40B4-BE49-F238E27FC236}">
                <a16:creationId xmlns:a16="http://schemas.microsoft.com/office/drawing/2014/main" id="{C3919050-C013-04D8-8143-36B473FA137F}"/>
              </a:ext>
            </a:extLst>
          </p:cNvPr>
          <p:cNvGrpSpPr/>
          <p:nvPr/>
        </p:nvGrpSpPr>
        <p:grpSpPr>
          <a:xfrm>
            <a:off x="1824321" y="3282843"/>
            <a:ext cx="598402" cy="582257"/>
            <a:chOff x="-3567000" y="3422375"/>
            <a:chExt cx="875625" cy="852000"/>
          </a:xfrm>
        </p:grpSpPr>
        <p:sp>
          <p:nvSpPr>
            <p:cNvPr id="5" name="Google Shape;1182;p61">
              <a:extLst>
                <a:ext uri="{FF2B5EF4-FFF2-40B4-BE49-F238E27FC236}">
                  <a16:creationId xmlns:a16="http://schemas.microsoft.com/office/drawing/2014/main" id="{DA2E5ABC-0D48-EAA2-6B06-B4E3D3DC4852}"/>
                </a:ext>
              </a:extLst>
            </p:cNvPr>
            <p:cNvSpPr/>
            <p:nvPr/>
          </p:nvSpPr>
          <p:spPr>
            <a:xfrm>
              <a:off x="-3567000" y="3470575"/>
              <a:ext cx="803300" cy="803800"/>
            </a:xfrm>
            <a:custGeom>
              <a:avLst/>
              <a:gdLst/>
              <a:ahLst/>
              <a:cxnLst/>
              <a:rect l="l" t="t" r="r" b="b"/>
              <a:pathLst>
                <a:path w="32132" h="32152" extrusionOk="0">
                  <a:moveTo>
                    <a:pt x="16066" y="1"/>
                  </a:moveTo>
                  <a:cubicBezTo>
                    <a:pt x="7233" y="1"/>
                    <a:pt x="0" y="7156"/>
                    <a:pt x="0" y="16086"/>
                  </a:cubicBezTo>
                  <a:cubicBezTo>
                    <a:pt x="0" y="24919"/>
                    <a:pt x="7233" y="32152"/>
                    <a:pt x="16066" y="32152"/>
                  </a:cubicBezTo>
                  <a:cubicBezTo>
                    <a:pt x="24996" y="32152"/>
                    <a:pt x="32132" y="24919"/>
                    <a:pt x="32132" y="16086"/>
                  </a:cubicBezTo>
                  <a:lnTo>
                    <a:pt x="32132" y="15990"/>
                  </a:lnTo>
                  <a:cubicBezTo>
                    <a:pt x="30049" y="18883"/>
                    <a:pt x="26674" y="20734"/>
                    <a:pt x="22894" y="20734"/>
                  </a:cubicBezTo>
                  <a:cubicBezTo>
                    <a:pt x="16548" y="20734"/>
                    <a:pt x="11399" y="15604"/>
                    <a:pt x="11399" y="9239"/>
                  </a:cubicBezTo>
                  <a:cubicBezTo>
                    <a:pt x="11399" y="5478"/>
                    <a:pt x="13327" y="2103"/>
                    <a:pt x="161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83;p61">
              <a:extLst>
                <a:ext uri="{FF2B5EF4-FFF2-40B4-BE49-F238E27FC236}">
                  <a16:creationId xmlns:a16="http://schemas.microsoft.com/office/drawing/2014/main" id="{92BD5773-2655-C233-1704-078721A3A66F}"/>
                </a:ext>
              </a:extLst>
            </p:cNvPr>
            <p:cNvSpPr/>
            <p:nvPr/>
          </p:nvSpPr>
          <p:spPr>
            <a:xfrm>
              <a:off x="-3165350" y="3870300"/>
              <a:ext cx="401650" cy="404075"/>
            </a:xfrm>
            <a:custGeom>
              <a:avLst/>
              <a:gdLst/>
              <a:ahLst/>
              <a:cxnLst/>
              <a:rect l="l" t="t" r="r" b="b"/>
              <a:pathLst>
                <a:path w="16066" h="16163" extrusionOk="0">
                  <a:moveTo>
                    <a:pt x="16066" y="1"/>
                  </a:moveTo>
                  <a:cubicBezTo>
                    <a:pt x="13983" y="2894"/>
                    <a:pt x="10608" y="4745"/>
                    <a:pt x="6828" y="4745"/>
                  </a:cubicBezTo>
                  <a:cubicBezTo>
                    <a:pt x="4262" y="4745"/>
                    <a:pt x="1929" y="3858"/>
                    <a:pt x="0" y="2508"/>
                  </a:cubicBezTo>
                  <a:lnTo>
                    <a:pt x="0" y="16163"/>
                  </a:lnTo>
                  <a:cubicBezTo>
                    <a:pt x="8930" y="16163"/>
                    <a:pt x="16066" y="8930"/>
                    <a:pt x="16066" y="97"/>
                  </a:cubicBezTo>
                  <a:lnTo>
                    <a:pt x="160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84;p61">
              <a:extLst>
                <a:ext uri="{FF2B5EF4-FFF2-40B4-BE49-F238E27FC236}">
                  <a16:creationId xmlns:a16="http://schemas.microsoft.com/office/drawing/2014/main" id="{66C8EA5C-609F-5AA3-EFF3-B2FDFF3BB12A}"/>
                </a:ext>
              </a:extLst>
            </p:cNvPr>
            <p:cNvSpPr/>
            <p:nvPr/>
          </p:nvSpPr>
          <p:spPr>
            <a:xfrm>
              <a:off x="-2984550" y="3422375"/>
              <a:ext cx="293175" cy="293650"/>
            </a:xfrm>
            <a:custGeom>
              <a:avLst/>
              <a:gdLst/>
              <a:ahLst/>
              <a:cxnLst/>
              <a:rect l="l" t="t" r="r" b="b"/>
              <a:pathLst>
                <a:path w="11727" h="11746" extrusionOk="0">
                  <a:moveTo>
                    <a:pt x="5864" y="0"/>
                  </a:moveTo>
                  <a:lnTo>
                    <a:pt x="4899" y="4899"/>
                  </a:lnTo>
                  <a:lnTo>
                    <a:pt x="1" y="5863"/>
                  </a:lnTo>
                  <a:lnTo>
                    <a:pt x="4899" y="6828"/>
                  </a:lnTo>
                  <a:lnTo>
                    <a:pt x="5864" y="11746"/>
                  </a:lnTo>
                  <a:lnTo>
                    <a:pt x="6828" y="6828"/>
                  </a:lnTo>
                  <a:lnTo>
                    <a:pt x="11727" y="5863"/>
                  </a:lnTo>
                  <a:lnTo>
                    <a:pt x="6828" y="4899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85;p61">
              <a:extLst>
                <a:ext uri="{FF2B5EF4-FFF2-40B4-BE49-F238E27FC236}">
                  <a16:creationId xmlns:a16="http://schemas.microsoft.com/office/drawing/2014/main" id="{BE9121D4-52E4-8F3D-75F2-0DFD6F889686}"/>
                </a:ext>
              </a:extLst>
            </p:cNvPr>
            <p:cNvSpPr/>
            <p:nvPr/>
          </p:nvSpPr>
          <p:spPr>
            <a:xfrm>
              <a:off x="-3036625" y="3671650"/>
              <a:ext cx="174575" cy="174575"/>
            </a:xfrm>
            <a:custGeom>
              <a:avLst/>
              <a:gdLst/>
              <a:ahLst/>
              <a:cxnLst/>
              <a:rect l="l" t="t" r="r" b="b"/>
              <a:pathLst>
                <a:path w="6983" h="6983" extrusionOk="0">
                  <a:moveTo>
                    <a:pt x="3453" y="0"/>
                  </a:moveTo>
                  <a:lnTo>
                    <a:pt x="2894" y="2893"/>
                  </a:lnTo>
                  <a:lnTo>
                    <a:pt x="1" y="3530"/>
                  </a:lnTo>
                  <a:lnTo>
                    <a:pt x="2894" y="4089"/>
                  </a:lnTo>
                  <a:lnTo>
                    <a:pt x="3453" y="6982"/>
                  </a:lnTo>
                  <a:lnTo>
                    <a:pt x="4012" y="4089"/>
                  </a:lnTo>
                  <a:lnTo>
                    <a:pt x="6982" y="3530"/>
                  </a:lnTo>
                  <a:lnTo>
                    <a:pt x="4012" y="28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CF8DB14-9747-6F67-836E-F3E60A541E26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023922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0B46-5865-B7D0-357E-4B4E0305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37" y="127928"/>
            <a:ext cx="8695725" cy="1038300"/>
          </a:xfrm>
        </p:spPr>
        <p:txBody>
          <a:bodyPr/>
          <a:lstStyle/>
          <a:p>
            <a:r>
              <a:rPr lang="en-US" dirty="0"/>
              <a:t>ETL for </a:t>
            </a:r>
            <a:r>
              <a:rPr lang="en-US" dirty="0" err="1"/>
              <a:t>FactlessFact</a:t>
            </a:r>
            <a:r>
              <a:rPr lang="en-US" dirty="0"/>
              <a:t> Table</a:t>
            </a:r>
          </a:p>
        </p:txBody>
      </p:sp>
      <p:pic>
        <p:nvPicPr>
          <p:cNvPr id="3" name="Picture 2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ADC61EEA-E553-8957-4A1B-4A5D3DD29E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2E9"/>
              </a:clrFrom>
              <a:clrTo>
                <a:srgbClr val="F5F2E9">
                  <a:alpha val="0"/>
                </a:srgbClr>
              </a:clrTo>
            </a:clrChange>
          </a:blip>
          <a:srcRect l="16628" t="19362" r="18638" b="37870"/>
          <a:stretch/>
        </p:blipFill>
        <p:spPr>
          <a:xfrm>
            <a:off x="443132" y="1456006"/>
            <a:ext cx="8422544" cy="31300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56D6F0-8FDB-49E6-E64F-92C8617573D2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666313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0B46-5865-B7D0-357E-4B4E0305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37" y="127928"/>
            <a:ext cx="8695725" cy="1038300"/>
          </a:xfrm>
        </p:spPr>
        <p:txBody>
          <a:bodyPr/>
          <a:lstStyle/>
          <a:p>
            <a:r>
              <a:rPr lang="en-US" dirty="0"/>
              <a:t>ETL For Fact Table</a:t>
            </a:r>
          </a:p>
        </p:txBody>
      </p:sp>
      <p:pic>
        <p:nvPicPr>
          <p:cNvPr id="3" name="Picture 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13A1708C-660D-2674-2CBE-01F3D3A134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2E9"/>
              </a:clrFrom>
              <a:clrTo>
                <a:srgbClr val="F5F2E9">
                  <a:alpha val="0"/>
                </a:srgbClr>
              </a:clrTo>
            </a:clrChange>
          </a:blip>
          <a:srcRect l="16598" t="18877" r="23745" b="28830"/>
          <a:stretch/>
        </p:blipFill>
        <p:spPr>
          <a:xfrm>
            <a:off x="1448971" y="1734287"/>
            <a:ext cx="6914272" cy="34092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FD020CB-2117-632C-CD3F-F104C7F300A1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753658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0B46-5865-B7D0-357E-4B4E0305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0" y="75500"/>
            <a:ext cx="8500412" cy="545443"/>
          </a:xfrm>
        </p:spPr>
        <p:txBody>
          <a:bodyPr/>
          <a:lstStyle/>
          <a:p>
            <a:pPr algn="l"/>
            <a:r>
              <a:rPr lang="en-US" dirty="0"/>
              <a:t>ERD</a:t>
            </a:r>
          </a:p>
        </p:txBody>
      </p:sp>
      <p:sp>
        <p:nvSpPr>
          <p:cNvPr id="5" name="AutoShape 6">
            <a:extLst>
              <a:ext uri="{FF2B5EF4-FFF2-40B4-BE49-F238E27FC236}">
                <a16:creationId xmlns:a16="http://schemas.microsoft.com/office/drawing/2014/main" id="{91DBE310-3DDB-65ED-A880-70C91AA341A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69409" y="-330841"/>
            <a:ext cx="3054991" cy="305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EB3974FC-14DA-707E-B81D-1EAE44D15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109" y="136341"/>
            <a:ext cx="4772033" cy="5007160"/>
          </a:xfrm>
          <a:prstGeom prst="rect">
            <a:avLst/>
          </a:prstGeom>
        </p:spPr>
      </p:pic>
      <p:grpSp>
        <p:nvGrpSpPr>
          <p:cNvPr id="8" name="Google Shape;1178;p61">
            <a:extLst>
              <a:ext uri="{FF2B5EF4-FFF2-40B4-BE49-F238E27FC236}">
                <a16:creationId xmlns:a16="http://schemas.microsoft.com/office/drawing/2014/main" id="{9CBBACC5-CD8E-C7F4-0224-618066DF9FD7}"/>
              </a:ext>
            </a:extLst>
          </p:cNvPr>
          <p:cNvGrpSpPr/>
          <p:nvPr/>
        </p:nvGrpSpPr>
        <p:grpSpPr>
          <a:xfrm>
            <a:off x="605533" y="1196654"/>
            <a:ext cx="760779" cy="1648960"/>
            <a:chOff x="-364925" y="539500"/>
            <a:chExt cx="416125" cy="948700"/>
          </a:xfrm>
        </p:grpSpPr>
        <p:sp>
          <p:nvSpPr>
            <p:cNvPr id="9" name="Google Shape;1179;p61">
              <a:extLst>
                <a:ext uri="{FF2B5EF4-FFF2-40B4-BE49-F238E27FC236}">
                  <a16:creationId xmlns:a16="http://schemas.microsoft.com/office/drawing/2014/main" id="{00C69E8C-3301-E088-FE92-54A9AA196291}"/>
                </a:ext>
              </a:extLst>
            </p:cNvPr>
            <p:cNvSpPr/>
            <p:nvPr/>
          </p:nvSpPr>
          <p:spPr>
            <a:xfrm>
              <a:off x="-364925" y="539500"/>
              <a:ext cx="416125" cy="948700"/>
            </a:xfrm>
            <a:custGeom>
              <a:avLst/>
              <a:gdLst/>
              <a:ahLst/>
              <a:cxnLst/>
              <a:rect l="l" t="t" r="r" b="b"/>
              <a:pathLst>
                <a:path w="16645" h="37948" extrusionOk="0">
                  <a:moveTo>
                    <a:pt x="4918" y="0"/>
                  </a:moveTo>
                  <a:cubicBezTo>
                    <a:pt x="4590" y="0"/>
                    <a:pt x="4263" y="251"/>
                    <a:pt x="4185" y="559"/>
                  </a:cubicBezTo>
                  <a:lnTo>
                    <a:pt x="174" y="19364"/>
                  </a:lnTo>
                  <a:cubicBezTo>
                    <a:pt x="0" y="19846"/>
                    <a:pt x="405" y="20251"/>
                    <a:pt x="810" y="20251"/>
                  </a:cubicBezTo>
                  <a:lnTo>
                    <a:pt x="4590" y="20251"/>
                  </a:lnTo>
                  <a:cubicBezTo>
                    <a:pt x="5073" y="20251"/>
                    <a:pt x="5400" y="20656"/>
                    <a:pt x="5304" y="21138"/>
                  </a:cubicBezTo>
                  <a:lnTo>
                    <a:pt x="1775" y="37378"/>
                  </a:lnTo>
                  <a:cubicBezTo>
                    <a:pt x="1678" y="37727"/>
                    <a:pt x="1920" y="37948"/>
                    <a:pt x="2195" y="37948"/>
                  </a:cubicBezTo>
                  <a:cubicBezTo>
                    <a:pt x="2361" y="37948"/>
                    <a:pt x="2538" y="37868"/>
                    <a:pt x="2662" y="37686"/>
                  </a:cubicBezTo>
                  <a:lnTo>
                    <a:pt x="15198" y="15584"/>
                  </a:lnTo>
                  <a:cubicBezTo>
                    <a:pt x="15430" y="15101"/>
                    <a:pt x="15121" y="14465"/>
                    <a:pt x="14562" y="14465"/>
                  </a:cubicBezTo>
                  <a:lnTo>
                    <a:pt x="11746" y="14465"/>
                  </a:lnTo>
                  <a:cubicBezTo>
                    <a:pt x="11186" y="14465"/>
                    <a:pt x="10859" y="13983"/>
                    <a:pt x="11013" y="13501"/>
                  </a:cubicBezTo>
                  <a:lnTo>
                    <a:pt x="16490" y="1041"/>
                  </a:lnTo>
                  <a:cubicBezTo>
                    <a:pt x="16645" y="559"/>
                    <a:pt x="16317" y="0"/>
                    <a:pt x="158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80;p61">
              <a:extLst>
                <a:ext uri="{FF2B5EF4-FFF2-40B4-BE49-F238E27FC236}">
                  <a16:creationId xmlns:a16="http://schemas.microsoft.com/office/drawing/2014/main" id="{2A0DD336-E0C5-B2D2-11E8-1A4C1673727F}"/>
                </a:ext>
              </a:extLst>
            </p:cNvPr>
            <p:cNvSpPr/>
            <p:nvPr/>
          </p:nvSpPr>
          <p:spPr>
            <a:xfrm>
              <a:off x="-157600" y="539500"/>
              <a:ext cx="208800" cy="690950"/>
            </a:xfrm>
            <a:custGeom>
              <a:avLst/>
              <a:gdLst/>
              <a:ahLst/>
              <a:cxnLst/>
              <a:rect l="l" t="t" r="r" b="b"/>
              <a:pathLst>
                <a:path w="8352" h="27638" extrusionOk="0">
                  <a:moveTo>
                    <a:pt x="0" y="0"/>
                  </a:moveTo>
                  <a:lnTo>
                    <a:pt x="0" y="27638"/>
                  </a:lnTo>
                  <a:lnTo>
                    <a:pt x="6905" y="15584"/>
                  </a:lnTo>
                  <a:cubicBezTo>
                    <a:pt x="7137" y="15101"/>
                    <a:pt x="6828" y="14465"/>
                    <a:pt x="6269" y="14465"/>
                  </a:cubicBezTo>
                  <a:lnTo>
                    <a:pt x="3453" y="14465"/>
                  </a:lnTo>
                  <a:cubicBezTo>
                    <a:pt x="2893" y="14465"/>
                    <a:pt x="2566" y="13983"/>
                    <a:pt x="2720" y="13501"/>
                  </a:cubicBezTo>
                  <a:lnTo>
                    <a:pt x="8197" y="1041"/>
                  </a:lnTo>
                  <a:cubicBezTo>
                    <a:pt x="8352" y="559"/>
                    <a:pt x="8024" y="0"/>
                    <a:pt x="7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178;p61">
            <a:extLst>
              <a:ext uri="{FF2B5EF4-FFF2-40B4-BE49-F238E27FC236}">
                <a16:creationId xmlns:a16="http://schemas.microsoft.com/office/drawing/2014/main" id="{F2AB9D59-02EE-3521-7FB3-659F3A5CEF6F}"/>
              </a:ext>
            </a:extLst>
          </p:cNvPr>
          <p:cNvGrpSpPr/>
          <p:nvPr/>
        </p:nvGrpSpPr>
        <p:grpSpPr>
          <a:xfrm>
            <a:off x="1329171" y="1291905"/>
            <a:ext cx="340238" cy="729229"/>
            <a:chOff x="-364925" y="539500"/>
            <a:chExt cx="416125" cy="948700"/>
          </a:xfrm>
        </p:grpSpPr>
        <p:sp>
          <p:nvSpPr>
            <p:cNvPr id="12" name="Google Shape;1179;p61">
              <a:extLst>
                <a:ext uri="{FF2B5EF4-FFF2-40B4-BE49-F238E27FC236}">
                  <a16:creationId xmlns:a16="http://schemas.microsoft.com/office/drawing/2014/main" id="{CDDF930D-0932-EDDB-7AEA-DE195E910AEA}"/>
                </a:ext>
              </a:extLst>
            </p:cNvPr>
            <p:cNvSpPr/>
            <p:nvPr/>
          </p:nvSpPr>
          <p:spPr>
            <a:xfrm>
              <a:off x="-364925" y="539500"/>
              <a:ext cx="416125" cy="948700"/>
            </a:xfrm>
            <a:custGeom>
              <a:avLst/>
              <a:gdLst/>
              <a:ahLst/>
              <a:cxnLst/>
              <a:rect l="l" t="t" r="r" b="b"/>
              <a:pathLst>
                <a:path w="16645" h="37948" extrusionOk="0">
                  <a:moveTo>
                    <a:pt x="4918" y="0"/>
                  </a:moveTo>
                  <a:cubicBezTo>
                    <a:pt x="4590" y="0"/>
                    <a:pt x="4263" y="251"/>
                    <a:pt x="4185" y="559"/>
                  </a:cubicBezTo>
                  <a:lnTo>
                    <a:pt x="174" y="19364"/>
                  </a:lnTo>
                  <a:cubicBezTo>
                    <a:pt x="0" y="19846"/>
                    <a:pt x="405" y="20251"/>
                    <a:pt x="810" y="20251"/>
                  </a:cubicBezTo>
                  <a:lnTo>
                    <a:pt x="4590" y="20251"/>
                  </a:lnTo>
                  <a:cubicBezTo>
                    <a:pt x="5073" y="20251"/>
                    <a:pt x="5400" y="20656"/>
                    <a:pt x="5304" y="21138"/>
                  </a:cubicBezTo>
                  <a:lnTo>
                    <a:pt x="1775" y="37378"/>
                  </a:lnTo>
                  <a:cubicBezTo>
                    <a:pt x="1678" y="37727"/>
                    <a:pt x="1920" y="37948"/>
                    <a:pt x="2195" y="37948"/>
                  </a:cubicBezTo>
                  <a:cubicBezTo>
                    <a:pt x="2361" y="37948"/>
                    <a:pt x="2538" y="37868"/>
                    <a:pt x="2662" y="37686"/>
                  </a:cubicBezTo>
                  <a:lnTo>
                    <a:pt x="15198" y="15584"/>
                  </a:lnTo>
                  <a:cubicBezTo>
                    <a:pt x="15430" y="15101"/>
                    <a:pt x="15121" y="14465"/>
                    <a:pt x="14562" y="14465"/>
                  </a:cubicBezTo>
                  <a:lnTo>
                    <a:pt x="11746" y="14465"/>
                  </a:lnTo>
                  <a:cubicBezTo>
                    <a:pt x="11186" y="14465"/>
                    <a:pt x="10859" y="13983"/>
                    <a:pt x="11013" y="13501"/>
                  </a:cubicBezTo>
                  <a:lnTo>
                    <a:pt x="16490" y="1041"/>
                  </a:lnTo>
                  <a:cubicBezTo>
                    <a:pt x="16645" y="559"/>
                    <a:pt x="16317" y="0"/>
                    <a:pt x="158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80;p61">
              <a:extLst>
                <a:ext uri="{FF2B5EF4-FFF2-40B4-BE49-F238E27FC236}">
                  <a16:creationId xmlns:a16="http://schemas.microsoft.com/office/drawing/2014/main" id="{BC85F4B8-188C-314F-6DE0-AB2378580FD7}"/>
                </a:ext>
              </a:extLst>
            </p:cNvPr>
            <p:cNvSpPr/>
            <p:nvPr/>
          </p:nvSpPr>
          <p:spPr>
            <a:xfrm>
              <a:off x="-157600" y="539500"/>
              <a:ext cx="208800" cy="690950"/>
            </a:xfrm>
            <a:custGeom>
              <a:avLst/>
              <a:gdLst/>
              <a:ahLst/>
              <a:cxnLst/>
              <a:rect l="l" t="t" r="r" b="b"/>
              <a:pathLst>
                <a:path w="8352" h="27638" extrusionOk="0">
                  <a:moveTo>
                    <a:pt x="0" y="0"/>
                  </a:moveTo>
                  <a:lnTo>
                    <a:pt x="0" y="27638"/>
                  </a:lnTo>
                  <a:lnTo>
                    <a:pt x="6905" y="15584"/>
                  </a:lnTo>
                  <a:cubicBezTo>
                    <a:pt x="7137" y="15101"/>
                    <a:pt x="6828" y="14465"/>
                    <a:pt x="6269" y="14465"/>
                  </a:cubicBezTo>
                  <a:lnTo>
                    <a:pt x="3453" y="14465"/>
                  </a:lnTo>
                  <a:cubicBezTo>
                    <a:pt x="2893" y="14465"/>
                    <a:pt x="2566" y="13983"/>
                    <a:pt x="2720" y="13501"/>
                  </a:cubicBezTo>
                  <a:lnTo>
                    <a:pt x="8197" y="1041"/>
                  </a:lnTo>
                  <a:cubicBezTo>
                    <a:pt x="8352" y="559"/>
                    <a:pt x="8024" y="0"/>
                    <a:pt x="7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E00616B-6B41-80D0-EC59-F51B482F4BC2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905180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0B46-5865-B7D0-357E-4B4E0305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967" y="0"/>
            <a:ext cx="8072574" cy="637722"/>
          </a:xfrm>
        </p:spPr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5665EF0-6100-233F-8E6B-97A813C31E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75" t="22674" r="32202" b="17962"/>
          <a:stretch/>
        </p:blipFill>
        <p:spPr>
          <a:xfrm>
            <a:off x="922852" y="768217"/>
            <a:ext cx="7119340" cy="4132863"/>
          </a:xfrm>
          <a:prstGeom prst="rect">
            <a:avLst/>
          </a:prstGeom>
        </p:spPr>
      </p:pic>
      <p:grpSp>
        <p:nvGrpSpPr>
          <p:cNvPr id="5" name="Google Shape;1144;p61">
            <a:extLst>
              <a:ext uri="{FF2B5EF4-FFF2-40B4-BE49-F238E27FC236}">
                <a16:creationId xmlns:a16="http://schemas.microsoft.com/office/drawing/2014/main" id="{267F0D13-E5F9-0326-6383-55558B7095CA}"/>
              </a:ext>
            </a:extLst>
          </p:cNvPr>
          <p:cNvGrpSpPr/>
          <p:nvPr/>
        </p:nvGrpSpPr>
        <p:grpSpPr>
          <a:xfrm>
            <a:off x="7111923" y="5936"/>
            <a:ext cx="686390" cy="682119"/>
            <a:chOff x="-5118125" y="1907875"/>
            <a:chExt cx="1004375" cy="998125"/>
          </a:xfrm>
        </p:grpSpPr>
        <p:sp>
          <p:nvSpPr>
            <p:cNvPr id="6" name="Google Shape;1145;p61">
              <a:extLst>
                <a:ext uri="{FF2B5EF4-FFF2-40B4-BE49-F238E27FC236}">
                  <a16:creationId xmlns:a16="http://schemas.microsoft.com/office/drawing/2014/main" id="{C763C9E5-39D2-CD54-F343-9DCF255F799F}"/>
                </a:ext>
              </a:extLst>
            </p:cNvPr>
            <p:cNvSpPr/>
            <p:nvPr/>
          </p:nvSpPr>
          <p:spPr>
            <a:xfrm>
              <a:off x="-4997600" y="1953675"/>
              <a:ext cx="767650" cy="767650"/>
            </a:xfrm>
            <a:custGeom>
              <a:avLst/>
              <a:gdLst/>
              <a:ahLst/>
              <a:cxnLst/>
              <a:rect l="l" t="t" r="r" b="b"/>
              <a:pathLst>
                <a:path w="30706" h="30706" extrusionOk="0">
                  <a:moveTo>
                    <a:pt x="15353" y="1"/>
                  </a:moveTo>
                  <a:cubicBezTo>
                    <a:pt x="6828" y="1"/>
                    <a:pt x="1" y="6848"/>
                    <a:pt x="1" y="15353"/>
                  </a:cubicBezTo>
                  <a:cubicBezTo>
                    <a:pt x="1" y="23801"/>
                    <a:pt x="6828" y="30705"/>
                    <a:pt x="15353" y="30705"/>
                  </a:cubicBezTo>
                  <a:cubicBezTo>
                    <a:pt x="23781" y="30705"/>
                    <a:pt x="30705" y="23801"/>
                    <a:pt x="30705" y="15353"/>
                  </a:cubicBezTo>
                  <a:lnTo>
                    <a:pt x="30705" y="15276"/>
                  </a:lnTo>
                  <a:cubicBezTo>
                    <a:pt x="28699" y="18015"/>
                    <a:pt x="25478" y="19770"/>
                    <a:pt x="21852" y="19770"/>
                  </a:cubicBezTo>
                  <a:cubicBezTo>
                    <a:pt x="15835" y="19770"/>
                    <a:pt x="10936" y="14871"/>
                    <a:pt x="10936" y="8853"/>
                  </a:cubicBezTo>
                  <a:cubicBezTo>
                    <a:pt x="10936" y="5228"/>
                    <a:pt x="12691" y="2026"/>
                    <a:pt x="15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46;p61">
              <a:extLst>
                <a:ext uri="{FF2B5EF4-FFF2-40B4-BE49-F238E27FC236}">
                  <a16:creationId xmlns:a16="http://schemas.microsoft.com/office/drawing/2014/main" id="{B7C734FC-26DE-427A-51B9-30027E0D4C2F}"/>
                </a:ext>
              </a:extLst>
            </p:cNvPr>
            <p:cNvSpPr/>
            <p:nvPr/>
          </p:nvSpPr>
          <p:spPr>
            <a:xfrm>
              <a:off x="-4613800" y="2335550"/>
              <a:ext cx="383850" cy="385775"/>
            </a:xfrm>
            <a:custGeom>
              <a:avLst/>
              <a:gdLst/>
              <a:ahLst/>
              <a:cxnLst/>
              <a:rect l="l" t="t" r="r" b="b"/>
              <a:pathLst>
                <a:path w="15354" h="15431" extrusionOk="0">
                  <a:moveTo>
                    <a:pt x="15353" y="1"/>
                  </a:moveTo>
                  <a:cubicBezTo>
                    <a:pt x="13347" y="2740"/>
                    <a:pt x="10126" y="4495"/>
                    <a:pt x="6500" y="4495"/>
                  </a:cubicBezTo>
                  <a:cubicBezTo>
                    <a:pt x="4090" y="4495"/>
                    <a:pt x="1852" y="3704"/>
                    <a:pt x="1" y="2335"/>
                  </a:cubicBezTo>
                  <a:lnTo>
                    <a:pt x="1" y="15430"/>
                  </a:lnTo>
                  <a:cubicBezTo>
                    <a:pt x="8429" y="15430"/>
                    <a:pt x="15353" y="8526"/>
                    <a:pt x="15353" y="78"/>
                  </a:cubicBezTo>
                  <a:lnTo>
                    <a:pt x="15353" y="1"/>
                  </a:lnTo>
                  <a:close/>
                </a:path>
              </a:pathLst>
            </a:custGeom>
            <a:solidFill>
              <a:srgbClr val="F793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47;p61">
              <a:extLst>
                <a:ext uri="{FF2B5EF4-FFF2-40B4-BE49-F238E27FC236}">
                  <a16:creationId xmlns:a16="http://schemas.microsoft.com/office/drawing/2014/main" id="{6966B239-F0A8-8F5A-5493-92F18002E2B1}"/>
                </a:ext>
              </a:extLst>
            </p:cNvPr>
            <p:cNvSpPr/>
            <p:nvPr/>
          </p:nvSpPr>
          <p:spPr>
            <a:xfrm>
              <a:off x="-4441175" y="1907875"/>
              <a:ext cx="279200" cy="279200"/>
            </a:xfrm>
            <a:custGeom>
              <a:avLst/>
              <a:gdLst/>
              <a:ahLst/>
              <a:cxnLst/>
              <a:rect l="l" t="t" r="r" b="b"/>
              <a:pathLst>
                <a:path w="11168" h="11168" extrusionOk="0">
                  <a:moveTo>
                    <a:pt x="5555" y="1"/>
                  </a:moveTo>
                  <a:lnTo>
                    <a:pt x="4668" y="4649"/>
                  </a:lnTo>
                  <a:lnTo>
                    <a:pt x="1" y="5613"/>
                  </a:lnTo>
                  <a:lnTo>
                    <a:pt x="4668" y="6500"/>
                  </a:lnTo>
                  <a:lnTo>
                    <a:pt x="5555" y="11168"/>
                  </a:lnTo>
                  <a:lnTo>
                    <a:pt x="6519" y="6500"/>
                  </a:lnTo>
                  <a:lnTo>
                    <a:pt x="11168" y="5613"/>
                  </a:lnTo>
                  <a:lnTo>
                    <a:pt x="6519" y="4649"/>
                  </a:lnTo>
                  <a:lnTo>
                    <a:pt x="55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48;p61">
              <a:extLst>
                <a:ext uri="{FF2B5EF4-FFF2-40B4-BE49-F238E27FC236}">
                  <a16:creationId xmlns:a16="http://schemas.microsoft.com/office/drawing/2014/main" id="{BF00A021-C607-6B2D-49E8-A2D4452911FD}"/>
                </a:ext>
              </a:extLst>
            </p:cNvPr>
            <p:cNvSpPr/>
            <p:nvPr/>
          </p:nvSpPr>
          <p:spPr>
            <a:xfrm>
              <a:off x="-4491325" y="2144625"/>
              <a:ext cx="166850" cy="168775"/>
            </a:xfrm>
            <a:custGeom>
              <a:avLst/>
              <a:gdLst/>
              <a:ahLst/>
              <a:cxnLst/>
              <a:rect l="l" t="t" r="r" b="b"/>
              <a:pathLst>
                <a:path w="6674" h="6751" extrusionOk="0">
                  <a:moveTo>
                    <a:pt x="3299" y="0"/>
                  </a:moveTo>
                  <a:lnTo>
                    <a:pt x="2739" y="2816"/>
                  </a:lnTo>
                  <a:lnTo>
                    <a:pt x="1" y="3376"/>
                  </a:lnTo>
                  <a:lnTo>
                    <a:pt x="2739" y="3935"/>
                  </a:lnTo>
                  <a:lnTo>
                    <a:pt x="3299" y="6751"/>
                  </a:lnTo>
                  <a:lnTo>
                    <a:pt x="3858" y="3935"/>
                  </a:lnTo>
                  <a:lnTo>
                    <a:pt x="6674" y="3376"/>
                  </a:lnTo>
                  <a:lnTo>
                    <a:pt x="3858" y="2816"/>
                  </a:lnTo>
                  <a:lnTo>
                    <a:pt x="32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49;p61">
              <a:extLst>
                <a:ext uri="{FF2B5EF4-FFF2-40B4-BE49-F238E27FC236}">
                  <a16:creationId xmlns:a16="http://schemas.microsoft.com/office/drawing/2014/main" id="{881C5071-00F6-D5A2-6CCD-9D1F1D6ACA68}"/>
                </a:ext>
              </a:extLst>
            </p:cNvPr>
            <p:cNvSpPr/>
            <p:nvPr/>
          </p:nvSpPr>
          <p:spPr>
            <a:xfrm>
              <a:off x="-5118125" y="2381850"/>
              <a:ext cx="1004375" cy="524150"/>
            </a:xfrm>
            <a:custGeom>
              <a:avLst/>
              <a:gdLst/>
              <a:ahLst/>
              <a:cxnLst/>
              <a:rect l="l" t="t" r="r" b="b"/>
              <a:pathLst>
                <a:path w="40175" h="20966" extrusionOk="0">
                  <a:moveTo>
                    <a:pt x="17609" y="0"/>
                  </a:moveTo>
                  <a:cubicBezTo>
                    <a:pt x="14716" y="0"/>
                    <a:pt x="12305" y="2334"/>
                    <a:pt x="12305" y="5227"/>
                  </a:cubicBezTo>
                  <a:lnTo>
                    <a:pt x="5304" y="5227"/>
                  </a:lnTo>
                  <a:cubicBezTo>
                    <a:pt x="2411" y="5227"/>
                    <a:pt x="0" y="7638"/>
                    <a:pt x="0" y="10531"/>
                  </a:cubicBezTo>
                  <a:cubicBezTo>
                    <a:pt x="0" y="13424"/>
                    <a:pt x="2411" y="15758"/>
                    <a:pt x="5304" y="15758"/>
                  </a:cubicBezTo>
                  <a:cubicBezTo>
                    <a:pt x="5304" y="18651"/>
                    <a:pt x="7715" y="20965"/>
                    <a:pt x="10608" y="20965"/>
                  </a:cubicBezTo>
                  <a:lnTo>
                    <a:pt x="22739" y="20965"/>
                  </a:lnTo>
                  <a:cubicBezTo>
                    <a:pt x="25632" y="20965"/>
                    <a:pt x="27966" y="18651"/>
                    <a:pt x="27966" y="15758"/>
                  </a:cubicBezTo>
                  <a:lnTo>
                    <a:pt x="34967" y="15758"/>
                  </a:lnTo>
                  <a:cubicBezTo>
                    <a:pt x="37860" y="15758"/>
                    <a:pt x="40174" y="13424"/>
                    <a:pt x="40174" y="10531"/>
                  </a:cubicBezTo>
                  <a:cubicBezTo>
                    <a:pt x="40174" y="7638"/>
                    <a:pt x="37860" y="5227"/>
                    <a:pt x="34967" y="5227"/>
                  </a:cubicBezTo>
                  <a:cubicBezTo>
                    <a:pt x="34967" y="2334"/>
                    <a:pt x="32633" y="0"/>
                    <a:pt x="297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50;p61">
              <a:extLst>
                <a:ext uri="{FF2B5EF4-FFF2-40B4-BE49-F238E27FC236}">
                  <a16:creationId xmlns:a16="http://schemas.microsoft.com/office/drawing/2014/main" id="{09EDEA02-DC05-E35F-7527-185AC8A9F66C}"/>
                </a:ext>
              </a:extLst>
            </p:cNvPr>
            <p:cNvSpPr/>
            <p:nvPr/>
          </p:nvSpPr>
          <p:spPr>
            <a:xfrm>
              <a:off x="-4615725" y="2381850"/>
              <a:ext cx="501975" cy="524150"/>
            </a:xfrm>
            <a:custGeom>
              <a:avLst/>
              <a:gdLst/>
              <a:ahLst/>
              <a:cxnLst/>
              <a:rect l="l" t="t" r="r" b="b"/>
              <a:pathLst>
                <a:path w="20079" h="20966" extrusionOk="0">
                  <a:moveTo>
                    <a:pt x="1" y="0"/>
                  </a:moveTo>
                  <a:lnTo>
                    <a:pt x="1" y="20965"/>
                  </a:lnTo>
                  <a:lnTo>
                    <a:pt x="2643" y="20965"/>
                  </a:lnTo>
                  <a:cubicBezTo>
                    <a:pt x="5536" y="20965"/>
                    <a:pt x="7870" y="18651"/>
                    <a:pt x="7870" y="15758"/>
                  </a:cubicBezTo>
                  <a:lnTo>
                    <a:pt x="14871" y="15758"/>
                  </a:lnTo>
                  <a:cubicBezTo>
                    <a:pt x="17764" y="15758"/>
                    <a:pt x="20078" y="13424"/>
                    <a:pt x="20078" y="10531"/>
                  </a:cubicBezTo>
                  <a:cubicBezTo>
                    <a:pt x="20078" y="7638"/>
                    <a:pt x="17764" y="5227"/>
                    <a:pt x="14871" y="5227"/>
                  </a:cubicBezTo>
                  <a:cubicBezTo>
                    <a:pt x="14871" y="2334"/>
                    <a:pt x="12537" y="0"/>
                    <a:pt x="9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BDEE2A9-F0E6-9672-7972-F84BC4B23164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667552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93834-23A5-271F-23F0-59FD94002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7822" y="107833"/>
            <a:ext cx="9479644" cy="1038300"/>
          </a:xfrm>
        </p:spPr>
        <p:txBody>
          <a:bodyPr/>
          <a:lstStyle/>
          <a:p>
            <a:r>
              <a:rPr lang="en-US" sz="2400" dirty="0"/>
              <a:t>FREQUENCY VS SEASONS WITH RESPECT TO SITE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C17921-AC37-0286-9E23-C2CEB18BDB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10" t="33600" r="4528" b="17930"/>
          <a:stretch/>
        </p:blipFill>
        <p:spPr>
          <a:xfrm>
            <a:off x="358309" y="1711355"/>
            <a:ext cx="8567577" cy="2646529"/>
          </a:xfrm>
          <a:prstGeom prst="rect">
            <a:avLst/>
          </a:prstGeom>
        </p:spPr>
      </p:pic>
      <p:grpSp>
        <p:nvGrpSpPr>
          <p:cNvPr id="9" name="Google Shape;1226;p61">
            <a:extLst>
              <a:ext uri="{FF2B5EF4-FFF2-40B4-BE49-F238E27FC236}">
                <a16:creationId xmlns:a16="http://schemas.microsoft.com/office/drawing/2014/main" id="{62AFD1AF-3581-DB7B-BBEC-D5A413041C4A}"/>
              </a:ext>
            </a:extLst>
          </p:cNvPr>
          <p:cNvGrpSpPr/>
          <p:nvPr/>
        </p:nvGrpSpPr>
        <p:grpSpPr>
          <a:xfrm>
            <a:off x="8061777" y="1146133"/>
            <a:ext cx="1023499" cy="911296"/>
            <a:chOff x="788523" y="2459382"/>
            <a:chExt cx="549317" cy="545368"/>
          </a:xfrm>
        </p:grpSpPr>
        <p:grpSp>
          <p:nvGrpSpPr>
            <p:cNvPr id="10" name="Google Shape;1227;p61">
              <a:extLst>
                <a:ext uri="{FF2B5EF4-FFF2-40B4-BE49-F238E27FC236}">
                  <a16:creationId xmlns:a16="http://schemas.microsoft.com/office/drawing/2014/main" id="{805696C5-5340-E59C-938F-C58FE3F3CA00}"/>
                </a:ext>
              </a:extLst>
            </p:cNvPr>
            <p:cNvGrpSpPr/>
            <p:nvPr/>
          </p:nvGrpSpPr>
          <p:grpSpPr>
            <a:xfrm>
              <a:off x="788523" y="2459382"/>
              <a:ext cx="549317" cy="545353"/>
              <a:chOff x="-5017850" y="615675"/>
              <a:chExt cx="803800" cy="798000"/>
            </a:xfrm>
          </p:grpSpPr>
          <p:sp>
            <p:nvSpPr>
              <p:cNvPr id="13" name="Google Shape;1228;p61">
                <a:extLst>
                  <a:ext uri="{FF2B5EF4-FFF2-40B4-BE49-F238E27FC236}">
                    <a16:creationId xmlns:a16="http://schemas.microsoft.com/office/drawing/2014/main" id="{47ADB23F-2D35-3DD1-5952-10B1D3818E3E}"/>
                  </a:ext>
                </a:extLst>
              </p:cNvPr>
              <p:cNvSpPr/>
              <p:nvPr/>
            </p:nvSpPr>
            <p:spPr>
              <a:xfrm>
                <a:off x="-5017850" y="615675"/>
                <a:ext cx="803800" cy="798000"/>
              </a:xfrm>
              <a:custGeom>
                <a:avLst/>
                <a:gdLst/>
                <a:ahLst/>
                <a:cxnLst/>
                <a:rect l="l" t="t" r="r" b="b"/>
                <a:pathLst>
                  <a:path w="32152" h="31920" extrusionOk="0">
                    <a:moveTo>
                      <a:pt x="16086" y="3954"/>
                    </a:moveTo>
                    <a:cubicBezTo>
                      <a:pt x="22759" y="3954"/>
                      <a:pt x="28063" y="9335"/>
                      <a:pt x="28063" y="15912"/>
                    </a:cubicBezTo>
                    <a:cubicBezTo>
                      <a:pt x="28063" y="22508"/>
                      <a:pt x="22759" y="27889"/>
                      <a:pt x="16086" y="27889"/>
                    </a:cubicBezTo>
                    <a:cubicBezTo>
                      <a:pt x="9490" y="27889"/>
                      <a:pt x="4186" y="22508"/>
                      <a:pt x="4186" y="15912"/>
                    </a:cubicBezTo>
                    <a:cubicBezTo>
                      <a:pt x="4186" y="9335"/>
                      <a:pt x="9490" y="3954"/>
                      <a:pt x="16086" y="3954"/>
                    </a:cubicBezTo>
                    <a:close/>
                    <a:moveTo>
                      <a:pt x="16086" y="0"/>
                    </a:moveTo>
                    <a:lnTo>
                      <a:pt x="12942" y="3472"/>
                    </a:lnTo>
                    <a:lnTo>
                      <a:pt x="8602" y="1852"/>
                    </a:lnTo>
                    <a:lnTo>
                      <a:pt x="7484" y="6365"/>
                    </a:lnTo>
                    <a:lnTo>
                      <a:pt x="2816" y="7001"/>
                    </a:lnTo>
                    <a:lnTo>
                      <a:pt x="3858" y="11495"/>
                    </a:lnTo>
                    <a:lnTo>
                      <a:pt x="1" y="14234"/>
                    </a:lnTo>
                    <a:lnTo>
                      <a:pt x="3144" y="17763"/>
                    </a:lnTo>
                    <a:lnTo>
                      <a:pt x="965" y="21949"/>
                    </a:lnTo>
                    <a:lnTo>
                      <a:pt x="5304" y="23627"/>
                    </a:lnTo>
                    <a:lnTo>
                      <a:pt x="5401" y="28294"/>
                    </a:lnTo>
                    <a:lnTo>
                      <a:pt x="10049" y="27735"/>
                    </a:lnTo>
                    <a:lnTo>
                      <a:pt x="12228" y="31920"/>
                    </a:lnTo>
                    <a:lnTo>
                      <a:pt x="16086" y="29258"/>
                    </a:lnTo>
                    <a:lnTo>
                      <a:pt x="20020" y="31920"/>
                    </a:lnTo>
                    <a:lnTo>
                      <a:pt x="22180" y="27735"/>
                    </a:lnTo>
                    <a:lnTo>
                      <a:pt x="26848" y="28294"/>
                    </a:lnTo>
                    <a:lnTo>
                      <a:pt x="26848" y="23627"/>
                    </a:lnTo>
                    <a:lnTo>
                      <a:pt x="31264" y="21949"/>
                    </a:lnTo>
                    <a:lnTo>
                      <a:pt x="29104" y="17763"/>
                    </a:lnTo>
                    <a:lnTo>
                      <a:pt x="32152" y="14234"/>
                    </a:lnTo>
                    <a:lnTo>
                      <a:pt x="28371" y="11495"/>
                    </a:lnTo>
                    <a:lnTo>
                      <a:pt x="29413" y="7001"/>
                    </a:lnTo>
                    <a:lnTo>
                      <a:pt x="24765" y="6365"/>
                    </a:lnTo>
                    <a:lnTo>
                      <a:pt x="23627" y="1852"/>
                    </a:lnTo>
                    <a:lnTo>
                      <a:pt x="19210" y="3472"/>
                    </a:lnTo>
                    <a:lnTo>
                      <a:pt x="160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229;p61">
                <a:extLst>
                  <a:ext uri="{FF2B5EF4-FFF2-40B4-BE49-F238E27FC236}">
                    <a16:creationId xmlns:a16="http://schemas.microsoft.com/office/drawing/2014/main" id="{30D11ADF-2A50-791B-0AB0-B14F13F32D0C}"/>
                  </a:ext>
                </a:extLst>
              </p:cNvPr>
              <p:cNvSpPr/>
              <p:nvPr/>
            </p:nvSpPr>
            <p:spPr>
              <a:xfrm>
                <a:off x="-4877050" y="752600"/>
                <a:ext cx="522200" cy="522225"/>
              </a:xfrm>
              <a:custGeom>
                <a:avLst/>
                <a:gdLst/>
                <a:ahLst/>
                <a:cxnLst/>
                <a:rect l="l" t="t" r="r" b="b"/>
                <a:pathLst>
                  <a:path w="20888" h="20889" extrusionOk="0">
                    <a:moveTo>
                      <a:pt x="10454" y="1"/>
                    </a:moveTo>
                    <a:cubicBezTo>
                      <a:pt x="4745" y="1"/>
                      <a:pt x="0" y="4649"/>
                      <a:pt x="0" y="10435"/>
                    </a:cubicBezTo>
                    <a:cubicBezTo>
                      <a:pt x="0" y="16221"/>
                      <a:pt x="4745" y="20888"/>
                      <a:pt x="10454" y="20888"/>
                    </a:cubicBezTo>
                    <a:cubicBezTo>
                      <a:pt x="16240" y="20888"/>
                      <a:pt x="20888" y="16221"/>
                      <a:pt x="20888" y="10435"/>
                    </a:cubicBezTo>
                    <a:cubicBezTo>
                      <a:pt x="20888" y="4649"/>
                      <a:pt x="16240" y="1"/>
                      <a:pt x="104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" name="Google Shape;1230;p61">
              <a:extLst>
                <a:ext uri="{FF2B5EF4-FFF2-40B4-BE49-F238E27FC236}">
                  <a16:creationId xmlns:a16="http://schemas.microsoft.com/office/drawing/2014/main" id="{AEC7029F-4F7E-2E7F-E8A7-475FE7C7C45A}"/>
                </a:ext>
              </a:extLst>
            </p:cNvPr>
            <p:cNvSpPr/>
            <p:nvPr/>
          </p:nvSpPr>
          <p:spPr>
            <a:xfrm>
              <a:off x="1063224" y="2459397"/>
              <a:ext cx="274505" cy="545353"/>
            </a:xfrm>
            <a:custGeom>
              <a:avLst/>
              <a:gdLst/>
              <a:ahLst/>
              <a:cxnLst/>
              <a:rect l="l" t="t" r="r" b="b"/>
              <a:pathLst>
                <a:path w="16067" h="31920" extrusionOk="0">
                  <a:moveTo>
                    <a:pt x="1" y="0"/>
                  </a:moveTo>
                  <a:lnTo>
                    <a:pt x="1" y="3954"/>
                  </a:lnTo>
                  <a:cubicBezTo>
                    <a:pt x="6674" y="3954"/>
                    <a:pt x="11978" y="9335"/>
                    <a:pt x="11978" y="15912"/>
                  </a:cubicBezTo>
                  <a:cubicBezTo>
                    <a:pt x="11978" y="22508"/>
                    <a:pt x="6674" y="27889"/>
                    <a:pt x="1" y="27889"/>
                  </a:cubicBezTo>
                  <a:lnTo>
                    <a:pt x="1" y="29258"/>
                  </a:lnTo>
                  <a:lnTo>
                    <a:pt x="3935" y="31920"/>
                  </a:lnTo>
                  <a:lnTo>
                    <a:pt x="6095" y="27735"/>
                  </a:lnTo>
                  <a:lnTo>
                    <a:pt x="10763" y="28294"/>
                  </a:lnTo>
                  <a:lnTo>
                    <a:pt x="10763" y="23627"/>
                  </a:lnTo>
                  <a:lnTo>
                    <a:pt x="15179" y="21949"/>
                  </a:lnTo>
                  <a:lnTo>
                    <a:pt x="13019" y="17763"/>
                  </a:lnTo>
                  <a:lnTo>
                    <a:pt x="16067" y="14234"/>
                  </a:lnTo>
                  <a:lnTo>
                    <a:pt x="12286" y="11495"/>
                  </a:lnTo>
                  <a:lnTo>
                    <a:pt x="13328" y="7001"/>
                  </a:lnTo>
                  <a:lnTo>
                    <a:pt x="8680" y="6365"/>
                  </a:lnTo>
                  <a:lnTo>
                    <a:pt x="7542" y="1852"/>
                  </a:lnTo>
                  <a:lnTo>
                    <a:pt x="3125" y="34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31;p61">
              <a:extLst>
                <a:ext uri="{FF2B5EF4-FFF2-40B4-BE49-F238E27FC236}">
                  <a16:creationId xmlns:a16="http://schemas.microsoft.com/office/drawing/2014/main" id="{36B1BACA-A0E1-AAE6-9750-D68864D0BBBA}"/>
                </a:ext>
              </a:extLst>
            </p:cNvPr>
            <p:cNvSpPr/>
            <p:nvPr/>
          </p:nvSpPr>
          <p:spPr>
            <a:xfrm>
              <a:off x="1063224" y="2552975"/>
              <a:ext cx="178282" cy="356889"/>
            </a:xfrm>
            <a:custGeom>
              <a:avLst/>
              <a:gdLst/>
              <a:ahLst/>
              <a:cxnLst/>
              <a:rect l="l" t="t" r="r" b="b"/>
              <a:pathLst>
                <a:path w="10435" h="20889" extrusionOk="0">
                  <a:moveTo>
                    <a:pt x="1" y="1"/>
                  </a:moveTo>
                  <a:lnTo>
                    <a:pt x="1" y="20888"/>
                  </a:lnTo>
                  <a:cubicBezTo>
                    <a:pt x="5787" y="20888"/>
                    <a:pt x="10435" y="16221"/>
                    <a:pt x="10435" y="10435"/>
                  </a:cubicBezTo>
                  <a:cubicBezTo>
                    <a:pt x="10435" y="4649"/>
                    <a:pt x="5787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32E7073-BC48-C8DC-EEE4-A31B5886672C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15551599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ADBD0-805C-029D-27C9-D6B355022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475" y="142612"/>
            <a:ext cx="8649049" cy="578741"/>
          </a:xfrm>
        </p:spPr>
        <p:txBody>
          <a:bodyPr/>
          <a:lstStyle/>
          <a:p>
            <a:r>
              <a:rPr lang="en-US" dirty="0"/>
              <a:t>MONTHLY TEMPERATURE DATA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33F9268-1084-4472-775A-7D9A29E696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9" t="26422" r="36762" b="8154"/>
          <a:stretch/>
        </p:blipFill>
        <p:spPr>
          <a:xfrm>
            <a:off x="1279321" y="721353"/>
            <a:ext cx="7025780" cy="4261706"/>
          </a:xfrm>
          <a:prstGeom prst="rect">
            <a:avLst/>
          </a:prstGeom>
        </p:spPr>
      </p:pic>
      <p:grpSp>
        <p:nvGrpSpPr>
          <p:cNvPr id="6" name="Google Shape;1173;p61">
            <a:extLst>
              <a:ext uri="{FF2B5EF4-FFF2-40B4-BE49-F238E27FC236}">
                <a16:creationId xmlns:a16="http://schemas.microsoft.com/office/drawing/2014/main" id="{60D9405B-9020-CBF4-75A7-9255730147CB}"/>
              </a:ext>
            </a:extLst>
          </p:cNvPr>
          <p:cNvGrpSpPr/>
          <p:nvPr/>
        </p:nvGrpSpPr>
        <p:grpSpPr>
          <a:xfrm>
            <a:off x="217005" y="0"/>
            <a:ext cx="1062316" cy="893038"/>
            <a:chOff x="-632050" y="4854875"/>
            <a:chExt cx="948450" cy="822075"/>
          </a:xfrm>
        </p:grpSpPr>
        <p:sp>
          <p:nvSpPr>
            <p:cNvPr id="7" name="Google Shape;1174;p61">
              <a:extLst>
                <a:ext uri="{FF2B5EF4-FFF2-40B4-BE49-F238E27FC236}">
                  <a16:creationId xmlns:a16="http://schemas.microsoft.com/office/drawing/2014/main" id="{76521F77-BFE8-976F-1489-545B213D22A6}"/>
                </a:ext>
              </a:extLst>
            </p:cNvPr>
            <p:cNvSpPr/>
            <p:nvPr/>
          </p:nvSpPr>
          <p:spPr>
            <a:xfrm>
              <a:off x="-632050" y="4854875"/>
              <a:ext cx="948450" cy="494250"/>
            </a:xfrm>
            <a:custGeom>
              <a:avLst/>
              <a:gdLst/>
              <a:ahLst/>
              <a:cxnLst/>
              <a:rect l="l" t="t" r="r" b="b"/>
              <a:pathLst>
                <a:path w="37938" h="19770" extrusionOk="0">
                  <a:moveTo>
                    <a:pt x="16568" y="1"/>
                  </a:moveTo>
                  <a:cubicBezTo>
                    <a:pt x="13829" y="1"/>
                    <a:pt x="11650" y="2180"/>
                    <a:pt x="11650" y="4900"/>
                  </a:cubicBezTo>
                  <a:lnTo>
                    <a:pt x="4996" y="4900"/>
                  </a:lnTo>
                  <a:cubicBezTo>
                    <a:pt x="2257" y="4900"/>
                    <a:pt x="0" y="7156"/>
                    <a:pt x="0" y="9895"/>
                  </a:cubicBezTo>
                  <a:cubicBezTo>
                    <a:pt x="0" y="12614"/>
                    <a:pt x="2257" y="14871"/>
                    <a:pt x="4996" y="14871"/>
                  </a:cubicBezTo>
                  <a:lnTo>
                    <a:pt x="5073" y="14871"/>
                  </a:lnTo>
                  <a:cubicBezTo>
                    <a:pt x="5073" y="17610"/>
                    <a:pt x="7233" y="19770"/>
                    <a:pt x="9972" y="19770"/>
                  </a:cubicBezTo>
                  <a:lnTo>
                    <a:pt x="21466" y="19770"/>
                  </a:lnTo>
                  <a:cubicBezTo>
                    <a:pt x="24186" y="19770"/>
                    <a:pt x="26442" y="17610"/>
                    <a:pt x="26442" y="14871"/>
                  </a:cubicBezTo>
                  <a:lnTo>
                    <a:pt x="33038" y="14871"/>
                  </a:lnTo>
                  <a:cubicBezTo>
                    <a:pt x="35758" y="14871"/>
                    <a:pt x="37937" y="12614"/>
                    <a:pt x="37937" y="9895"/>
                  </a:cubicBezTo>
                  <a:cubicBezTo>
                    <a:pt x="37937" y="7156"/>
                    <a:pt x="35758" y="4900"/>
                    <a:pt x="33038" y="4900"/>
                  </a:cubicBezTo>
                  <a:cubicBezTo>
                    <a:pt x="33038" y="2180"/>
                    <a:pt x="30782" y="1"/>
                    <a:pt x="2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75;p61">
              <a:extLst>
                <a:ext uri="{FF2B5EF4-FFF2-40B4-BE49-F238E27FC236}">
                  <a16:creationId xmlns:a16="http://schemas.microsoft.com/office/drawing/2014/main" id="{4352A1D5-D135-F29F-D34F-13B3021C0A7A}"/>
                </a:ext>
              </a:extLst>
            </p:cNvPr>
            <p:cNvSpPr/>
            <p:nvPr/>
          </p:nvSpPr>
          <p:spPr>
            <a:xfrm>
              <a:off x="-157600" y="4854875"/>
              <a:ext cx="474000" cy="494250"/>
            </a:xfrm>
            <a:custGeom>
              <a:avLst/>
              <a:gdLst/>
              <a:ahLst/>
              <a:cxnLst/>
              <a:rect l="l" t="t" r="r" b="b"/>
              <a:pathLst>
                <a:path w="18960" h="19770" extrusionOk="0">
                  <a:moveTo>
                    <a:pt x="0" y="1"/>
                  </a:moveTo>
                  <a:lnTo>
                    <a:pt x="0" y="19770"/>
                  </a:lnTo>
                  <a:lnTo>
                    <a:pt x="2488" y="19770"/>
                  </a:lnTo>
                  <a:cubicBezTo>
                    <a:pt x="5208" y="19770"/>
                    <a:pt x="7464" y="17610"/>
                    <a:pt x="7464" y="14871"/>
                  </a:cubicBezTo>
                  <a:lnTo>
                    <a:pt x="14060" y="14871"/>
                  </a:lnTo>
                  <a:cubicBezTo>
                    <a:pt x="16780" y="14871"/>
                    <a:pt x="18959" y="12614"/>
                    <a:pt x="18959" y="9895"/>
                  </a:cubicBezTo>
                  <a:cubicBezTo>
                    <a:pt x="18959" y="7156"/>
                    <a:pt x="16780" y="4900"/>
                    <a:pt x="14060" y="4900"/>
                  </a:cubicBezTo>
                  <a:cubicBezTo>
                    <a:pt x="14060" y="2180"/>
                    <a:pt x="11804" y="1"/>
                    <a:pt x="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76;p61">
              <a:extLst>
                <a:ext uri="{FF2B5EF4-FFF2-40B4-BE49-F238E27FC236}">
                  <a16:creationId xmlns:a16="http://schemas.microsoft.com/office/drawing/2014/main" id="{66990C99-380D-FB60-7975-0C65C7DCB4B7}"/>
                </a:ext>
              </a:extLst>
            </p:cNvPr>
            <p:cNvSpPr/>
            <p:nvPr/>
          </p:nvSpPr>
          <p:spPr>
            <a:xfrm>
              <a:off x="-105525" y="5033775"/>
              <a:ext cx="281125" cy="643175"/>
            </a:xfrm>
            <a:custGeom>
              <a:avLst/>
              <a:gdLst/>
              <a:ahLst/>
              <a:cxnLst/>
              <a:rect l="l" t="t" r="r" b="b"/>
              <a:pathLst>
                <a:path w="11245" h="25727" extrusionOk="0">
                  <a:moveTo>
                    <a:pt x="3298" y="0"/>
                  </a:moveTo>
                  <a:cubicBezTo>
                    <a:pt x="3048" y="0"/>
                    <a:pt x="2893" y="155"/>
                    <a:pt x="2816" y="405"/>
                  </a:cubicBezTo>
                  <a:lnTo>
                    <a:pt x="78" y="13173"/>
                  </a:lnTo>
                  <a:cubicBezTo>
                    <a:pt x="0" y="13424"/>
                    <a:pt x="232" y="13732"/>
                    <a:pt x="560" y="13732"/>
                  </a:cubicBezTo>
                  <a:lnTo>
                    <a:pt x="3125" y="13732"/>
                  </a:lnTo>
                  <a:cubicBezTo>
                    <a:pt x="3453" y="13732"/>
                    <a:pt x="3703" y="13983"/>
                    <a:pt x="3607" y="14311"/>
                  </a:cubicBezTo>
                  <a:lnTo>
                    <a:pt x="1119" y="25304"/>
                  </a:lnTo>
                  <a:cubicBezTo>
                    <a:pt x="1070" y="25563"/>
                    <a:pt x="1280" y="25727"/>
                    <a:pt x="1483" y="25727"/>
                  </a:cubicBezTo>
                  <a:cubicBezTo>
                    <a:pt x="1598" y="25727"/>
                    <a:pt x="1712" y="25674"/>
                    <a:pt x="1775" y="25555"/>
                  </a:cubicBezTo>
                  <a:lnTo>
                    <a:pt x="10280" y="10608"/>
                  </a:lnTo>
                  <a:cubicBezTo>
                    <a:pt x="10454" y="10280"/>
                    <a:pt x="10203" y="9875"/>
                    <a:pt x="9875" y="9875"/>
                  </a:cubicBezTo>
                  <a:lnTo>
                    <a:pt x="7947" y="9875"/>
                  </a:lnTo>
                  <a:cubicBezTo>
                    <a:pt x="7561" y="9875"/>
                    <a:pt x="7310" y="9489"/>
                    <a:pt x="7464" y="9162"/>
                  </a:cubicBezTo>
                  <a:lnTo>
                    <a:pt x="11167" y="714"/>
                  </a:lnTo>
                  <a:cubicBezTo>
                    <a:pt x="11245" y="405"/>
                    <a:pt x="11090" y="0"/>
                    <a:pt x="106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77;p61">
              <a:extLst>
                <a:ext uri="{FF2B5EF4-FFF2-40B4-BE49-F238E27FC236}">
                  <a16:creationId xmlns:a16="http://schemas.microsoft.com/office/drawing/2014/main" id="{417370D1-F365-1EE7-B554-A2452B6EFDE9}"/>
                </a:ext>
              </a:extLst>
            </p:cNvPr>
            <p:cNvSpPr/>
            <p:nvPr/>
          </p:nvSpPr>
          <p:spPr>
            <a:xfrm>
              <a:off x="35275" y="5033775"/>
              <a:ext cx="140325" cy="470125"/>
            </a:xfrm>
            <a:custGeom>
              <a:avLst/>
              <a:gdLst/>
              <a:ahLst/>
              <a:cxnLst/>
              <a:rect l="l" t="t" r="r" b="b"/>
              <a:pathLst>
                <a:path w="5613" h="18805" extrusionOk="0">
                  <a:moveTo>
                    <a:pt x="0" y="0"/>
                  </a:moveTo>
                  <a:lnTo>
                    <a:pt x="0" y="18805"/>
                  </a:lnTo>
                  <a:lnTo>
                    <a:pt x="4648" y="10608"/>
                  </a:lnTo>
                  <a:cubicBezTo>
                    <a:pt x="4822" y="10280"/>
                    <a:pt x="4571" y="9875"/>
                    <a:pt x="4243" y="9875"/>
                  </a:cubicBezTo>
                  <a:lnTo>
                    <a:pt x="2315" y="9875"/>
                  </a:lnTo>
                  <a:cubicBezTo>
                    <a:pt x="1929" y="9875"/>
                    <a:pt x="1678" y="9489"/>
                    <a:pt x="1832" y="9162"/>
                  </a:cubicBezTo>
                  <a:lnTo>
                    <a:pt x="5535" y="714"/>
                  </a:lnTo>
                  <a:cubicBezTo>
                    <a:pt x="5613" y="405"/>
                    <a:pt x="5458" y="0"/>
                    <a:pt x="50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6E75740-AF61-73A2-57A9-462F60ED0177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4015920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22293-FFA9-C886-F18B-A661BF40C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95" y="102503"/>
            <a:ext cx="8783357" cy="1038300"/>
          </a:xfrm>
        </p:spPr>
        <p:txBody>
          <a:bodyPr/>
          <a:lstStyle/>
          <a:p>
            <a:r>
              <a:rPr lang="en-US" dirty="0"/>
              <a:t>EVENTS BY LOCATION</a:t>
            </a:r>
          </a:p>
        </p:txBody>
      </p:sp>
      <p:pic>
        <p:nvPicPr>
          <p:cNvPr id="5" name="Picture 4" descr="Graphical user interface, chart, application, pie chart&#10;&#10;Description automatically generated">
            <a:extLst>
              <a:ext uri="{FF2B5EF4-FFF2-40B4-BE49-F238E27FC236}">
                <a16:creationId xmlns:a16="http://schemas.microsoft.com/office/drawing/2014/main" id="{A150D45A-4EF9-FB61-0C1F-D729D28865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28" t="29358" r="26147" b="8991"/>
          <a:stretch/>
        </p:blipFill>
        <p:spPr>
          <a:xfrm>
            <a:off x="933433" y="1311975"/>
            <a:ext cx="7497503" cy="37290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ACB80D-1208-B929-8CC6-59721E5D239A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743138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56"/>
          <p:cNvSpPr txBox="1">
            <a:spLocks noGrp="1"/>
          </p:cNvSpPr>
          <p:nvPr>
            <p:ph type="title"/>
          </p:nvPr>
        </p:nvSpPr>
        <p:spPr>
          <a:xfrm>
            <a:off x="-1523579" y="3379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</a:t>
            </a:r>
            <a:endParaRPr dirty="0"/>
          </a:p>
        </p:txBody>
      </p:sp>
      <p:sp>
        <p:nvSpPr>
          <p:cNvPr id="962" name="TextBox 961">
            <a:extLst>
              <a:ext uri="{FF2B5EF4-FFF2-40B4-BE49-F238E27FC236}">
                <a16:creationId xmlns:a16="http://schemas.microsoft.com/office/drawing/2014/main" id="{80D9FAF9-75FD-9109-17AE-768EA157604E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</a:t>
            </a:r>
          </a:p>
        </p:txBody>
      </p:sp>
      <p:graphicFrame>
        <p:nvGraphicFramePr>
          <p:cNvPr id="964" name="Table 964">
            <a:extLst>
              <a:ext uri="{FF2B5EF4-FFF2-40B4-BE49-F238E27FC236}">
                <a16:creationId xmlns:a16="http://schemas.microsoft.com/office/drawing/2014/main" id="{A491D453-77BE-A785-B83A-7D38FF4454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248519"/>
              </p:ext>
            </p:extLst>
          </p:nvPr>
        </p:nvGraphicFramePr>
        <p:xfrm>
          <a:off x="2328421" y="559320"/>
          <a:ext cx="5599522" cy="2438400"/>
        </p:xfrm>
        <a:graphic>
          <a:graphicData uri="http://schemas.openxmlformats.org/drawingml/2006/table">
            <a:tbl>
              <a:tblPr firstRow="1" bandRow="1">
                <a:tableStyleId>{B85792FB-3140-4505-8AF0-AFD6D4BE3867}</a:tableStyleId>
              </a:tblPr>
              <a:tblGrid>
                <a:gridCol w="3385826">
                  <a:extLst>
                    <a:ext uri="{9D8B030D-6E8A-4147-A177-3AD203B41FA5}">
                      <a16:colId xmlns:a16="http://schemas.microsoft.com/office/drawing/2014/main" val="3791956734"/>
                    </a:ext>
                  </a:extLst>
                </a:gridCol>
                <a:gridCol w="2213696">
                  <a:extLst>
                    <a:ext uri="{9D8B030D-6E8A-4147-A177-3AD203B41FA5}">
                      <a16:colId xmlns:a16="http://schemas.microsoft.com/office/drawing/2014/main" val="2106647541"/>
                    </a:ext>
                  </a:extLst>
                </a:gridCol>
              </a:tblGrid>
              <a:tr h="2317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CASE STUDY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3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38028121"/>
                  </a:ext>
                </a:extLst>
              </a:tr>
              <a:tr h="2317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PROBLEM STATEMENT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4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3953099"/>
                  </a:ext>
                </a:extLst>
              </a:tr>
              <a:tr h="2317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CHALLENGES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878659"/>
                  </a:ext>
                </a:extLst>
              </a:tr>
              <a:tr h="2317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SOLUTION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6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6910316"/>
                  </a:ext>
                </a:extLst>
              </a:tr>
              <a:tr h="2317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4-STEP DIMENSION MODEL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7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6938211"/>
                  </a:ext>
                </a:extLst>
              </a:tr>
              <a:tr h="2317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CONTROL FLOW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8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4682565"/>
                  </a:ext>
                </a:extLst>
              </a:tr>
              <a:tr h="2317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ETL FOR DIMENSION TABLE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200105"/>
                  </a:ext>
                </a:extLst>
              </a:tr>
              <a:tr h="2317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ETL FOR FACT TABLE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13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2226408"/>
                  </a:ext>
                </a:extLst>
              </a:tr>
            </a:tbl>
          </a:graphicData>
        </a:graphic>
      </p:graphicFrame>
      <p:graphicFrame>
        <p:nvGraphicFramePr>
          <p:cNvPr id="965" name="Table 964">
            <a:extLst>
              <a:ext uri="{FF2B5EF4-FFF2-40B4-BE49-F238E27FC236}">
                <a16:creationId xmlns:a16="http://schemas.microsoft.com/office/drawing/2014/main" id="{5D47805C-B669-2DAF-8C02-E595B7B0F3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0302506"/>
              </p:ext>
            </p:extLst>
          </p:nvPr>
        </p:nvGraphicFramePr>
        <p:xfrm>
          <a:off x="2328421" y="2997720"/>
          <a:ext cx="5071620" cy="2787335"/>
        </p:xfrm>
        <a:graphic>
          <a:graphicData uri="http://schemas.openxmlformats.org/drawingml/2006/table">
            <a:tbl>
              <a:tblPr firstRow="1" bandRow="1">
                <a:tableStyleId>{B85792FB-3140-4505-8AF0-AFD6D4BE3867}</a:tableStyleId>
              </a:tblPr>
              <a:tblGrid>
                <a:gridCol w="3932897">
                  <a:extLst>
                    <a:ext uri="{9D8B030D-6E8A-4147-A177-3AD203B41FA5}">
                      <a16:colId xmlns:a16="http://schemas.microsoft.com/office/drawing/2014/main" val="3791956734"/>
                    </a:ext>
                  </a:extLst>
                </a:gridCol>
                <a:gridCol w="1138723">
                  <a:extLst>
                    <a:ext uri="{9D8B030D-6E8A-4147-A177-3AD203B41FA5}">
                      <a16:colId xmlns:a16="http://schemas.microsoft.com/office/drawing/2014/main" val="2106647541"/>
                    </a:ext>
                  </a:extLst>
                </a:gridCol>
              </a:tblGrid>
              <a:tr h="34965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ERD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15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38028121"/>
                  </a:ext>
                </a:extLst>
              </a:tr>
              <a:tr h="34965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DATA VISUALIZATION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16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3953099"/>
                  </a:ext>
                </a:extLst>
              </a:tr>
              <a:tr h="34965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5 DAYS WEATHER FORECAST COMPARISON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22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878659"/>
                  </a:ext>
                </a:extLst>
              </a:tr>
              <a:tr h="2845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COMPARISON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23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6910316"/>
                  </a:ext>
                </a:extLst>
              </a:tr>
              <a:tr h="281041">
                <a:tc>
                  <a:txBody>
                    <a:bodyPr/>
                    <a:lstStyle/>
                    <a:p>
                      <a:pPr lvl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OUTCOMES/CONCLUSION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24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6938211"/>
                  </a:ext>
                </a:extLst>
              </a:tr>
              <a:tr h="349653">
                <a:tc>
                  <a:txBody>
                    <a:bodyPr/>
                    <a:lstStyle/>
                    <a:p>
                      <a:pPr lvl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ANALYTICAL TOOLS USED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Didact Gothic" panose="00000500000000000000" pitchFamily="2" charset="0"/>
                        </a:rPr>
                        <a:t>25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4682565"/>
                  </a:ext>
                </a:extLst>
              </a:tr>
              <a:tr h="2845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Didact Gothic" panose="00000500000000000000" pitchFamily="2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200105"/>
                  </a:ext>
                </a:extLst>
              </a:tr>
              <a:tr h="2845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Didact Gothic" panose="00000500000000000000" pitchFamily="2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22264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C7BF2-0977-7257-1245-B18020C62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285" y="0"/>
            <a:ext cx="7839553" cy="738131"/>
          </a:xfrm>
        </p:spPr>
        <p:txBody>
          <a:bodyPr/>
          <a:lstStyle/>
          <a:p>
            <a:r>
              <a:rPr lang="en-US" dirty="0"/>
              <a:t>EVENT FREQUENCY BY LOCATION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8C9E39-B838-339B-1324-522899BA0F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03" t="21040" r="15230" b="12090"/>
          <a:stretch/>
        </p:blipFill>
        <p:spPr>
          <a:xfrm>
            <a:off x="740348" y="792584"/>
            <a:ext cx="7751428" cy="43509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5EBBAB-51E0-99C6-2BD9-16BED729416D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33302017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3"/>
          <p:cNvSpPr/>
          <p:nvPr/>
        </p:nvSpPr>
        <p:spPr>
          <a:xfrm rot="10800000">
            <a:off x="6834253" y="712516"/>
            <a:ext cx="1845124" cy="3910589"/>
          </a:xfrm>
          <a:prstGeom prst="roundRect">
            <a:avLst>
              <a:gd name="adj" fmla="val 7776"/>
            </a:avLst>
          </a:prstGeom>
          <a:gradFill>
            <a:gsLst>
              <a:gs pos="0">
                <a:srgbClr val="4846BB">
                  <a:alpha val="83921"/>
                  <a:alpha val="24720"/>
                </a:srgbClr>
              </a:gs>
              <a:gs pos="100000">
                <a:srgbClr val="281B66">
                  <a:alpha val="62745"/>
                  <a:alpha val="24720"/>
                </a:srgbClr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WEATHER MAP</a:t>
            </a:r>
            <a:endParaRPr dirty="0"/>
          </a:p>
        </p:txBody>
      </p:sp>
      <p:sp>
        <p:nvSpPr>
          <p:cNvPr id="523" name="Google Shape;523;p43"/>
          <p:cNvSpPr/>
          <p:nvPr/>
        </p:nvSpPr>
        <p:spPr>
          <a:xfrm>
            <a:off x="4467125" y="1872065"/>
            <a:ext cx="336459" cy="337548"/>
          </a:xfrm>
          <a:custGeom>
            <a:avLst/>
            <a:gdLst/>
            <a:ahLst/>
            <a:cxnLst/>
            <a:rect l="l" t="t" r="r" b="b"/>
            <a:pathLst>
              <a:path w="24093" h="24171" extrusionOk="0">
                <a:moveTo>
                  <a:pt x="12007" y="1"/>
                </a:moveTo>
                <a:cubicBezTo>
                  <a:pt x="11427" y="1"/>
                  <a:pt x="10973" y="534"/>
                  <a:pt x="10973" y="1114"/>
                </a:cubicBezTo>
                <a:lnTo>
                  <a:pt x="10973" y="4390"/>
                </a:lnTo>
                <a:cubicBezTo>
                  <a:pt x="10314" y="4515"/>
                  <a:pt x="9734" y="4640"/>
                  <a:pt x="9139" y="4907"/>
                </a:cubicBezTo>
                <a:lnTo>
                  <a:pt x="7509" y="2039"/>
                </a:lnTo>
                <a:cubicBezTo>
                  <a:pt x="7291" y="1685"/>
                  <a:pt x="6928" y="1484"/>
                  <a:pt x="6557" y="1484"/>
                </a:cubicBezTo>
                <a:cubicBezTo>
                  <a:pt x="6369" y="1484"/>
                  <a:pt x="6178" y="1536"/>
                  <a:pt x="6004" y="1647"/>
                </a:cubicBezTo>
                <a:cubicBezTo>
                  <a:pt x="5487" y="1897"/>
                  <a:pt x="5283" y="2618"/>
                  <a:pt x="5612" y="3136"/>
                </a:cubicBezTo>
                <a:lnTo>
                  <a:pt x="7242" y="6020"/>
                </a:lnTo>
                <a:cubicBezTo>
                  <a:pt x="6788" y="6349"/>
                  <a:pt x="6333" y="6804"/>
                  <a:pt x="5941" y="7321"/>
                </a:cubicBezTo>
                <a:lnTo>
                  <a:pt x="3073" y="5628"/>
                </a:lnTo>
                <a:cubicBezTo>
                  <a:pt x="2893" y="5538"/>
                  <a:pt x="2700" y="5493"/>
                  <a:pt x="2512" y="5493"/>
                </a:cubicBezTo>
                <a:cubicBezTo>
                  <a:pt x="2142" y="5493"/>
                  <a:pt x="1786" y="5667"/>
                  <a:pt x="1568" y="6020"/>
                </a:cubicBezTo>
                <a:cubicBezTo>
                  <a:pt x="1302" y="6537"/>
                  <a:pt x="1427" y="7258"/>
                  <a:pt x="1960" y="7525"/>
                </a:cubicBezTo>
                <a:lnTo>
                  <a:pt x="4828" y="9217"/>
                </a:lnTo>
                <a:cubicBezTo>
                  <a:pt x="4640" y="9735"/>
                  <a:pt x="4437" y="10330"/>
                  <a:pt x="4374" y="10973"/>
                </a:cubicBezTo>
                <a:lnTo>
                  <a:pt x="1035" y="10973"/>
                </a:lnTo>
                <a:cubicBezTo>
                  <a:pt x="455" y="10973"/>
                  <a:pt x="1" y="11506"/>
                  <a:pt x="1" y="12086"/>
                </a:cubicBezTo>
                <a:cubicBezTo>
                  <a:pt x="1" y="12681"/>
                  <a:pt x="455" y="13199"/>
                  <a:pt x="1035" y="13199"/>
                </a:cubicBezTo>
                <a:lnTo>
                  <a:pt x="4374" y="13199"/>
                </a:lnTo>
                <a:cubicBezTo>
                  <a:pt x="4437" y="13794"/>
                  <a:pt x="4640" y="14374"/>
                  <a:pt x="4828" y="14970"/>
                </a:cubicBezTo>
                <a:lnTo>
                  <a:pt x="1960" y="16600"/>
                </a:lnTo>
                <a:cubicBezTo>
                  <a:pt x="1427" y="16929"/>
                  <a:pt x="1302" y="17572"/>
                  <a:pt x="1568" y="18105"/>
                </a:cubicBezTo>
                <a:cubicBezTo>
                  <a:pt x="1756" y="18497"/>
                  <a:pt x="2148" y="18685"/>
                  <a:pt x="2540" y="18685"/>
                </a:cubicBezTo>
                <a:cubicBezTo>
                  <a:pt x="2744" y="18685"/>
                  <a:pt x="2932" y="18622"/>
                  <a:pt x="3073" y="18497"/>
                </a:cubicBezTo>
                <a:lnTo>
                  <a:pt x="5941" y="16851"/>
                </a:lnTo>
                <a:cubicBezTo>
                  <a:pt x="6333" y="17384"/>
                  <a:pt x="6788" y="17776"/>
                  <a:pt x="7242" y="18167"/>
                </a:cubicBezTo>
                <a:lnTo>
                  <a:pt x="5612" y="21036"/>
                </a:lnTo>
                <a:cubicBezTo>
                  <a:pt x="5283" y="21553"/>
                  <a:pt x="5487" y="22211"/>
                  <a:pt x="6004" y="22541"/>
                </a:cubicBezTo>
                <a:cubicBezTo>
                  <a:pt x="6208" y="22603"/>
                  <a:pt x="6333" y="22666"/>
                  <a:pt x="6521" y="22666"/>
                </a:cubicBezTo>
                <a:cubicBezTo>
                  <a:pt x="6913" y="22666"/>
                  <a:pt x="7305" y="22478"/>
                  <a:pt x="7509" y="22149"/>
                </a:cubicBezTo>
                <a:lnTo>
                  <a:pt x="9139" y="19280"/>
                </a:lnTo>
                <a:cubicBezTo>
                  <a:pt x="9734" y="19468"/>
                  <a:pt x="10314" y="19672"/>
                  <a:pt x="10973" y="19735"/>
                </a:cubicBezTo>
                <a:lnTo>
                  <a:pt x="10973" y="23058"/>
                </a:lnTo>
                <a:cubicBezTo>
                  <a:pt x="10973" y="23653"/>
                  <a:pt x="11427" y="24171"/>
                  <a:pt x="12007" y="24171"/>
                </a:cubicBezTo>
                <a:cubicBezTo>
                  <a:pt x="12666" y="24171"/>
                  <a:pt x="13120" y="23653"/>
                  <a:pt x="13120" y="23058"/>
                </a:cubicBezTo>
                <a:lnTo>
                  <a:pt x="13120" y="19735"/>
                </a:lnTo>
                <a:cubicBezTo>
                  <a:pt x="13778" y="19672"/>
                  <a:pt x="14358" y="19468"/>
                  <a:pt x="14954" y="19280"/>
                </a:cubicBezTo>
                <a:lnTo>
                  <a:pt x="16584" y="22149"/>
                </a:lnTo>
                <a:cubicBezTo>
                  <a:pt x="16788" y="22478"/>
                  <a:pt x="17180" y="22666"/>
                  <a:pt x="17493" y="22666"/>
                </a:cubicBezTo>
                <a:cubicBezTo>
                  <a:pt x="17697" y="22666"/>
                  <a:pt x="17885" y="22603"/>
                  <a:pt x="18089" y="22541"/>
                </a:cubicBezTo>
                <a:cubicBezTo>
                  <a:pt x="18606" y="22211"/>
                  <a:pt x="18810" y="21553"/>
                  <a:pt x="18481" y="21036"/>
                </a:cubicBezTo>
                <a:lnTo>
                  <a:pt x="16851" y="18167"/>
                </a:lnTo>
                <a:cubicBezTo>
                  <a:pt x="17305" y="17776"/>
                  <a:pt x="17760" y="17384"/>
                  <a:pt x="18152" y="16851"/>
                </a:cubicBezTo>
                <a:lnTo>
                  <a:pt x="20957" y="18497"/>
                </a:lnTo>
                <a:cubicBezTo>
                  <a:pt x="21161" y="18622"/>
                  <a:pt x="21349" y="18685"/>
                  <a:pt x="21553" y="18685"/>
                </a:cubicBezTo>
                <a:cubicBezTo>
                  <a:pt x="21945" y="18685"/>
                  <a:pt x="22274" y="18497"/>
                  <a:pt x="22462" y="18105"/>
                </a:cubicBezTo>
                <a:cubicBezTo>
                  <a:pt x="22791" y="17572"/>
                  <a:pt x="22587" y="16929"/>
                  <a:pt x="22070" y="16600"/>
                </a:cubicBezTo>
                <a:lnTo>
                  <a:pt x="19202" y="14970"/>
                </a:lnTo>
                <a:cubicBezTo>
                  <a:pt x="19453" y="14374"/>
                  <a:pt x="19594" y="13794"/>
                  <a:pt x="19719" y="13199"/>
                </a:cubicBezTo>
                <a:lnTo>
                  <a:pt x="22979" y="13199"/>
                </a:lnTo>
                <a:cubicBezTo>
                  <a:pt x="23638" y="13199"/>
                  <a:pt x="24092" y="12681"/>
                  <a:pt x="24092" y="12086"/>
                </a:cubicBezTo>
                <a:cubicBezTo>
                  <a:pt x="24092" y="11506"/>
                  <a:pt x="23638" y="10973"/>
                  <a:pt x="22979" y="10973"/>
                </a:cubicBezTo>
                <a:lnTo>
                  <a:pt x="19719" y="10973"/>
                </a:lnTo>
                <a:cubicBezTo>
                  <a:pt x="19594" y="10330"/>
                  <a:pt x="19453" y="9735"/>
                  <a:pt x="19202" y="9217"/>
                </a:cubicBezTo>
                <a:lnTo>
                  <a:pt x="22070" y="7525"/>
                </a:lnTo>
                <a:cubicBezTo>
                  <a:pt x="22587" y="7258"/>
                  <a:pt x="22791" y="6537"/>
                  <a:pt x="22462" y="6020"/>
                </a:cubicBezTo>
                <a:cubicBezTo>
                  <a:pt x="22286" y="5667"/>
                  <a:pt x="21917" y="5493"/>
                  <a:pt x="21533" y="5493"/>
                </a:cubicBezTo>
                <a:cubicBezTo>
                  <a:pt x="21337" y="5493"/>
                  <a:pt x="21137" y="5538"/>
                  <a:pt x="20957" y="5628"/>
                </a:cubicBezTo>
                <a:lnTo>
                  <a:pt x="18152" y="7321"/>
                </a:lnTo>
                <a:cubicBezTo>
                  <a:pt x="17760" y="6804"/>
                  <a:pt x="17305" y="6349"/>
                  <a:pt x="16851" y="5957"/>
                </a:cubicBezTo>
                <a:lnTo>
                  <a:pt x="18481" y="3136"/>
                </a:lnTo>
                <a:cubicBezTo>
                  <a:pt x="18810" y="2618"/>
                  <a:pt x="18606" y="1897"/>
                  <a:pt x="18089" y="1647"/>
                </a:cubicBezTo>
                <a:cubicBezTo>
                  <a:pt x="17915" y="1536"/>
                  <a:pt x="17717" y="1484"/>
                  <a:pt x="17522" y="1484"/>
                </a:cubicBezTo>
                <a:cubicBezTo>
                  <a:pt x="17137" y="1484"/>
                  <a:pt x="16761" y="1685"/>
                  <a:pt x="16584" y="2039"/>
                </a:cubicBezTo>
                <a:lnTo>
                  <a:pt x="14954" y="4907"/>
                </a:lnTo>
                <a:cubicBezTo>
                  <a:pt x="14358" y="4640"/>
                  <a:pt x="13778" y="4515"/>
                  <a:pt x="13120" y="4390"/>
                </a:cubicBezTo>
                <a:lnTo>
                  <a:pt x="13120" y="1114"/>
                </a:lnTo>
                <a:cubicBezTo>
                  <a:pt x="13120" y="534"/>
                  <a:pt x="12666" y="1"/>
                  <a:pt x="12007" y="1"/>
                </a:cubicBezTo>
                <a:close/>
              </a:path>
            </a:pathLst>
          </a:custGeom>
          <a:solidFill>
            <a:srgbClr val="FFC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4" name="Google Shape;544;p43"/>
          <p:cNvGrpSpPr/>
          <p:nvPr/>
        </p:nvGrpSpPr>
        <p:grpSpPr>
          <a:xfrm>
            <a:off x="518455" y="1400992"/>
            <a:ext cx="5978916" cy="3185187"/>
            <a:chOff x="233350" y="949250"/>
            <a:chExt cx="7137300" cy="3802300"/>
          </a:xfrm>
        </p:grpSpPr>
        <p:sp>
          <p:nvSpPr>
            <p:cNvPr id="545" name="Google Shape;545;p4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gradFill>
              <a:gsLst>
                <a:gs pos="0">
                  <a:srgbClr val="4846BB">
                    <a:alpha val="83921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" name="Google Shape;596;p43"/>
          <p:cNvSpPr/>
          <p:nvPr/>
        </p:nvSpPr>
        <p:spPr>
          <a:xfrm>
            <a:off x="2171510" y="3307536"/>
            <a:ext cx="336459" cy="337548"/>
          </a:xfrm>
          <a:custGeom>
            <a:avLst/>
            <a:gdLst/>
            <a:ahLst/>
            <a:cxnLst/>
            <a:rect l="l" t="t" r="r" b="b"/>
            <a:pathLst>
              <a:path w="24093" h="24171" extrusionOk="0">
                <a:moveTo>
                  <a:pt x="12007" y="1"/>
                </a:moveTo>
                <a:cubicBezTo>
                  <a:pt x="11427" y="1"/>
                  <a:pt x="10973" y="534"/>
                  <a:pt x="10973" y="1114"/>
                </a:cubicBezTo>
                <a:lnTo>
                  <a:pt x="10973" y="4390"/>
                </a:lnTo>
                <a:cubicBezTo>
                  <a:pt x="10314" y="4515"/>
                  <a:pt x="9734" y="4640"/>
                  <a:pt x="9139" y="4907"/>
                </a:cubicBezTo>
                <a:lnTo>
                  <a:pt x="7509" y="2039"/>
                </a:lnTo>
                <a:cubicBezTo>
                  <a:pt x="7291" y="1685"/>
                  <a:pt x="6928" y="1484"/>
                  <a:pt x="6557" y="1484"/>
                </a:cubicBezTo>
                <a:cubicBezTo>
                  <a:pt x="6369" y="1484"/>
                  <a:pt x="6178" y="1536"/>
                  <a:pt x="6004" y="1647"/>
                </a:cubicBezTo>
                <a:cubicBezTo>
                  <a:pt x="5487" y="1897"/>
                  <a:pt x="5283" y="2618"/>
                  <a:pt x="5612" y="3136"/>
                </a:cubicBezTo>
                <a:lnTo>
                  <a:pt x="7242" y="6020"/>
                </a:lnTo>
                <a:cubicBezTo>
                  <a:pt x="6788" y="6349"/>
                  <a:pt x="6333" y="6804"/>
                  <a:pt x="5941" y="7321"/>
                </a:cubicBezTo>
                <a:lnTo>
                  <a:pt x="3073" y="5628"/>
                </a:lnTo>
                <a:cubicBezTo>
                  <a:pt x="2893" y="5538"/>
                  <a:pt x="2700" y="5493"/>
                  <a:pt x="2512" y="5493"/>
                </a:cubicBezTo>
                <a:cubicBezTo>
                  <a:pt x="2142" y="5493"/>
                  <a:pt x="1786" y="5667"/>
                  <a:pt x="1568" y="6020"/>
                </a:cubicBezTo>
                <a:cubicBezTo>
                  <a:pt x="1302" y="6537"/>
                  <a:pt x="1427" y="7258"/>
                  <a:pt x="1960" y="7525"/>
                </a:cubicBezTo>
                <a:lnTo>
                  <a:pt x="4828" y="9217"/>
                </a:lnTo>
                <a:cubicBezTo>
                  <a:pt x="4640" y="9735"/>
                  <a:pt x="4437" y="10330"/>
                  <a:pt x="4374" y="10973"/>
                </a:cubicBezTo>
                <a:lnTo>
                  <a:pt x="1035" y="10973"/>
                </a:lnTo>
                <a:cubicBezTo>
                  <a:pt x="455" y="10973"/>
                  <a:pt x="1" y="11506"/>
                  <a:pt x="1" y="12086"/>
                </a:cubicBezTo>
                <a:cubicBezTo>
                  <a:pt x="1" y="12681"/>
                  <a:pt x="455" y="13199"/>
                  <a:pt x="1035" y="13199"/>
                </a:cubicBezTo>
                <a:lnTo>
                  <a:pt x="4374" y="13199"/>
                </a:lnTo>
                <a:cubicBezTo>
                  <a:pt x="4437" y="13794"/>
                  <a:pt x="4640" y="14374"/>
                  <a:pt x="4828" y="14970"/>
                </a:cubicBezTo>
                <a:lnTo>
                  <a:pt x="1960" y="16600"/>
                </a:lnTo>
                <a:cubicBezTo>
                  <a:pt x="1427" y="16929"/>
                  <a:pt x="1302" y="17572"/>
                  <a:pt x="1568" y="18105"/>
                </a:cubicBezTo>
                <a:cubicBezTo>
                  <a:pt x="1756" y="18497"/>
                  <a:pt x="2148" y="18685"/>
                  <a:pt x="2540" y="18685"/>
                </a:cubicBezTo>
                <a:cubicBezTo>
                  <a:pt x="2744" y="18685"/>
                  <a:pt x="2932" y="18622"/>
                  <a:pt x="3073" y="18497"/>
                </a:cubicBezTo>
                <a:lnTo>
                  <a:pt x="5941" y="16851"/>
                </a:lnTo>
                <a:cubicBezTo>
                  <a:pt x="6333" y="17384"/>
                  <a:pt x="6788" y="17776"/>
                  <a:pt x="7242" y="18167"/>
                </a:cubicBezTo>
                <a:lnTo>
                  <a:pt x="5612" y="21036"/>
                </a:lnTo>
                <a:cubicBezTo>
                  <a:pt x="5283" y="21553"/>
                  <a:pt x="5487" y="22211"/>
                  <a:pt x="6004" y="22541"/>
                </a:cubicBezTo>
                <a:cubicBezTo>
                  <a:pt x="6208" y="22603"/>
                  <a:pt x="6333" y="22666"/>
                  <a:pt x="6521" y="22666"/>
                </a:cubicBezTo>
                <a:cubicBezTo>
                  <a:pt x="6913" y="22666"/>
                  <a:pt x="7305" y="22478"/>
                  <a:pt x="7509" y="22149"/>
                </a:cubicBezTo>
                <a:lnTo>
                  <a:pt x="9139" y="19280"/>
                </a:lnTo>
                <a:cubicBezTo>
                  <a:pt x="9734" y="19468"/>
                  <a:pt x="10314" y="19672"/>
                  <a:pt x="10973" y="19735"/>
                </a:cubicBezTo>
                <a:lnTo>
                  <a:pt x="10973" y="23058"/>
                </a:lnTo>
                <a:cubicBezTo>
                  <a:pt x="10973" y="23653"/>
                  <a:pt x="11427" y="24171"/>
                  <a:pt x="12007" y="24171"/>
                </a:cubicBezTo>
                <a:cubicBezTo>
                  <a:pt x="12666" y="24171"/>
                  <a:pt x="13120" y="23653"/>
                  <a:pt x="13120" y="23058"/>
                </a:cubicBezTo>
                <a:lnTo>
                  <a:pt x="13120" y="19735"/>
                </a:lnTo>
                <a:cubicBezTo>
                  <a:pt x="13778" y="19672"/>
                  <a:pt x="14358" y="19468"/>
                  <a:pt x="14954" y="19280"/>
                </a:cubicBezTo>
                <a:lnTo>
                  <a:pt x="16584" y="22149"/>
                </a:lnTo>
                <a:cubicBezTo>
                  <a:pt x="16788" y="22478"/>
                  <a:pt x="17180" y="22666"/>
                  <a:pt x="17493" y="22666"/>
                </a:cubicBezTo>
                <a:cubicBezTo>
                  <a:pt x="17697" y="22666"/>
                  <a:pt x="17885" y="22603"/>
                  <a:pt x="18089" y="22541"/>
                </a:cubicBezTo>
                <a:cubicBezTo>
                  <a:pt x="18606" y="22211"/>
                  <a:pt x="18810" y="21553"/>
                  <a:pt x="18481" y="21036"/>
                </a:cubicBezTo>
                <a:lnTo>
                  <a:pt x="16851" y="18167"/>
                </a:lnTo>
                <a:cubicBezTo>
                  <a:pt x="17305" y="17776"/>
                  <a:pt x="17760" y="17384"/>
                  <a:pt x="18152" y="16851"/>
                </a:cubicBezTo>
                <a:lnTo>
                  <a:pt x="20957" y="18497"/>
                </a:lnTo>
                <a:cubicBezTo>
                  <a:pt x="21161" y="18622"/>
                  <a:pt x="21349" y="18685"/>
                  <a:pt x="21553" y="18685"/>
                </a:cubicBezTo>
                <a:cubicBezTo>
                  <a:pt x="21945" y="18685"/>
                  <a:pt x="22274" y="18497"/>
                  <a:pt x="22462" y="18105"/>
                </a:cubicBezTo>
                <a:cubicBezTo>
                  <a:pt x="22791" y="17572"/>
                  <a:pt x="22587" y="16929"/>
                  <a:pt x="22070" y="16600"/>
                </a:cubicBezTo>
                <a:lnTo>
                  <a:pt x="19202" y="14970"/>
                </a:lnTo>
                <a:cubicBezTo>
                  <a:pt x="19453" y="14374"/>
                  <a:pt x="19594" y="13794"/>
                  <a:pt x="19719" y="13199"/>
                </a:cubicBezTo>
                <a:lnTo>
                  <a:pt x="22979" y="13199"/>
                </a:lnTo>
                <a:cubicBezTo>
                  <a:pt x="23638" y="13199"/>
                  <a:pt x="24092" y="12681"/>
                  <a:pt x="24092" y="12086"/>
                </a:cubicBezTo>
                <a:cubicBezTo>
                  <a:pt x="24092" y="11506"/>
                  <a:pt x="23638" y="10973"/>
                  <a:pt x="22979" y="10973"/>
                </a:cubicBezTo>
                <a:lnTo>
                  <a:pt x="19719" y="10973"/>
                </a:lnTo>
                <a:cubicBezTo>
                  <a:pt x="19594" y="10330"/>
                  <a:pt x="19453" y="9735"/>
                  <a:pt x="19202" y="9217"/>
                </a:cubicBezTo>
                <a:lnTo>
                  <a:pt x="22070" y="7525"/>
                </a:lnTo>
                <a:cubicBezTo>
                  <a:pt x="22587" y="7258"/>
                  <a:pt x="22791" y="6537"/>
                  <a:pt x="22462" y="6020"/>
                </a:cubicBezTo>
                <a:cubicBezTo>
                  <a:pt x="22286" y="5667"/>
                  <a:pt x="21917" y="5493"/>
                  <a:pt x="21533" y="5493"/>
                </a:cubicBezTo>
                <a:cubicBezTo>
                  <a:pt x="21337" y="5493"/>
                  <a:pt x="21137" y="5538"/>
                  <a:pt x="20957" y="5628"/>
                </a:cubicBezTo>
                <a:lnTo>
                  <a:pt x="18152" y="7321"/>
                </a:lnTo>
                <a:cubicBezTo>
                  <a:pt x="17760" y="6804"/>
                  <a:pt x="17305" y="6349"/>
                  <a:pt x="16851" y="5957"/>
                </a:cubicBezTo>
                <a:lnTo>
                  <a:pt x="18481" y="3136"/>
                </a:lnTo>
                <a:cubicBezTo>
                  <a:pt x="18810" y="2618"/>
                  <a:pt x="18606" y="1897"/>
                  <a:pt x="18089" y="1647"/>
                </a:cubicBezTo>
                <a:cubicBezTo>
                  <a:pt x="17915" y="1536"/>
                  <a:pt x="17717" y="1484"/>
                  <a:pt x="17522" y="1484"/>
                </a:cubicBezTo>
                <a:cubicBezTo>
                  <a:pt x="17137" y="1484"/>
                  <a:pt x="16761" y="1685"/>
                  <a:pt x="16584" y="2039"/>
                </a:cubicBezTo>
                <a:lnTo>
                  <a:pt x="14954" y="4907"/>
                </a:lnTo>
                <a:cubicBezTo>
                  <a:pt x="14358" y="4640"/>
                  <a:pt x="13778" y="4515"/>
                  <a:pt x="13120" y="4390"/>
                </a:cubicBezTo>
                <a:lnTo>
                  <a:pt x="13120" y="1114"/>
                </a:lnTo>
                <a:cubicBezTo>
                  <a:pt x="13120" y="534"/>
                  <a:pt x="12666" y="1"/>
                  <a:pt x="12007" y="1"/>
                </a:cubicBezTo>
                <a:close/>
              </a:path>
            </a:pathLst>
          </a:custGeom>
          <a:solidFill>
            <a:srgbClr val="FFC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43"/>
          <p:cNvSpPr/>
          <p:nvPr/>
        </p:nvSpPr>
        <p:spPr>
          <a:xfrm>
            <a:off x="5858697" y="3658536"/>
            <a:ext cx="336459" cy="337548"/>
          </a:xfrm>
          <a:custGeom>
            <a:avLst/>
            <a:gdLst/>
            <a:ahLst/>
            <a:cxnLst/>
            <a:rect l="l" t="t" r="r" b="b"/>
            <a:pathLst>
              <a:path w="24093" h="24171" extrusionOk="0">
                <a:moveTo>
                  <a:pt x="12007" y="1"/>
                </a:moveTo>
                <a:cubicBezTo>
                  <a:pt x="11427" y="1"/>
                  <a:pt x="10973" y="534"/>
                  <a:pt x="10973" y="1114"/>
                </a:cubicBezTo>
                <a:lnTo>
                  <a:pt x="10973" y="4390"/>
                </a:lnTo>
                <a:cubicBezTo>
                  <a:pt x="10314" y="4515"/>
                  <a:pt x="9734" y="4640"/>
                  <a:pt x="9139" y="4907"/>
                </a:cubicBezTo>
                <a:lnTo>
                  <a:pt x="7509" y="2039"/>
                </a:lnTo>
                <a:cubicBezTo>
                  <a:pt x="7291" y="1685"/>
                  <a:pt x="6928" y="1484"/>
                  <a:pt x="6557" y="1484"/>
                </a:cubicBezTo>
                <a:cubicBezTo>
                  <a:pt x="6369" y="1484"/>
                  <a:pt x="6178" y="1536"/>
                  <a:pt x="6004" y="1647"/>
                </a:cubicBezTo>
                <a:cubicBezTo>
                  <a:pt x="5487" y="1897"/>
                  <a:pt x="5283" y="2618"/>
                  <a:pt x="5612" y="3136"/>
                </a:cubicBezTo>
                <a:lnTo>
                  <a:pt x="7242" y="6020"/>
                </a:lnTo>
                <a:cubicBezTo>
                  <a:pt x="6788" y="6349"/>
                  <a:pt x="6333" y="6804"/>
                  <a:pt x="5941" y="7321"/>
                </a:cubicBezTo>
                <a:lnTo>
                  <a:pt x="3073" y="5628"/>
                </a:lnTo>
                <a:cubicBezTo>
                  <a:pt x="2893" y="5538"/>
                  <a:pt x="2700" y="5493"/>
                  <a:pt x="2512" y="5493"/>
                </a:cubicBezTo>
                <a:cubicBezTo>
                  <a:pt x="2142" y="5493"/>
                  <a:pt x="1786" y="5667"/>
                  <a:pt x="1568" y="6020"/>
                </a:cubicBezTo>
                <a:cubicBezTo>
                  <a:pt x="1302" y="6537"/>
                  <a:pt x="1427" y="7258"/>
                  <a:pt x="1960" y="7525"/>
                </a:cubicBezTo>
                <a:lnTo>
                  <a:pt x="4828" y="9217"/>
                </a:lnTo>
                <a:cubicBezTo>
                  <a:pt x="4640" y="9735"/>
                  <a:pt x="4437" y="10330"/>
                  <a:pt x="4374" y="10973"/>
                </a:cubicBezTo>
                <a:lnTo>
                  <a:pt x="1035" y="10973"/>
                </a:lnTo>
                <a:cubicBezTo>
                  <a:pt x="455" y="10973"/>
                  <a:pt x="1" y="11506"/>
                  <a:pt x="1" y="12086"/>
                </a:cubicBezTo>
                <a:cubicBezTo>
                  <a:pt x="1" y="12681"/>
                  <a:pt x="455" y="13199"/>
                  <a:pt x="1035" y="13199"/>
                </a:cubicBezTo>
                <a:lnTo>
                  <a:pt x="4374" y="13199"/>
                </a:lnTo>
                <a:cubicBezTo>
                  <a:pt x="4437" y="13794"/>
                  <a:pt x="4640" y="14374"/>
                  <a:pt x="4828" y="14970"/>
                </a:cubicBezTo>
                <a:lnTo>
                  <a:pt x="1960" y="16600"/>
                </a:lnTo>
                <a:cubicBezTo>
                  <a:pt x="1427" y="16929"/>
                  <a:pt x="1302" y="17572"/>
                  <a:pt x="1568" y="18105"/>
                </a:cubicBezTo>
                <a:cubicBezTo>
                  <a:pt x="1756" y="18497"/>
                  <a:pt x="2148" y="18685"/>
                  <a:pt x="2540" y="18685"/>
                </a:cubicBezTo>
                <a:cubicBezTo>
                  <a:pt x="2744" y="18685"/>
                  <a:pt x="2932" y="18622"/>
                  <a:pt x="3073" y="18497"/>
                </a:cubicBezTo>
                <a:lnTo>
                  <a:pt x="5941" y="16851"/>
                </a:lnTo>
                <a:cubicBezTo>
                  <a:pt x="6333" y="17384"/>
                  <a:pt x="6788" y="17776"/>
                  <a:pt x="7242" y="18167"/>
                </a:cubicBezTo>
                <a:lnTo>
                  <a:pt x="5612" y="21036"/>
                </a:lnTo>
                <a:cubicBezTo>
                  <a:pt x="5283" y="21553"/>
                  <a:pt x="5487" y="22211"/>
                  <a:pt x="6004" y="22541"/>
                </a:cubicBezTo>
                <a:cubicBezTo>
                  <a:pt x="6208" y="22603"/>
                  <a:pt x="6333" y="22666"/>
                  <a:pt x="6521" y="22666"/>
                </a:cubicBezTo>
                <a:cubicBezTo>
                  <a:pt x="6913" y="22666"/>
                  <a:pt x="7305" y="22478"/>
                  <a:pt x="7509" y="22149"/>
                </a:cubicBezTo>
                <a:lnTo>
                  <a:pt x="9139" y="19280"/>
                </a:lnTo>
                <a:cubicBezTo>
                  <a:pt x="9734" y="19468"/>
                  <a:pt x="10314" y="19672"/>
                  <a:pt x="10973" y="19735"/>
                </a:cubicBezTo>
                <a:lnTo>
                  <a:pt x="10973" y="23058"/>
                </a:lnTo>
                <a:cubicBezTo>
                  <a:pt x="10973" y="23653"/>
                  <a:pt x="11427" y="24171"/>
                  <a:pt x="12007" y="24171"/>
                </a:cubicBezTo>
                <a:cubicBezTo>
                  <a:pt x="12666" y="24171"/>
                  <a:pt x="13120" y="23653"/>
                  <a:pt x="13120" y="23058"/>
                </a:cubicBezTo>
                <a:lnTo>
                  <a:pt x="13120" y="19735"/>
                </a:lnTo>
                <a:cubicBezTo>
                  <a:pt x="13778" y="19672"/>
                  <a:pt x="14358" y="19468"/>
                  <a:pt x="14954" y="19280"/>
                </a:cubicBezTo>
                <a:lnTo>
                  <a:pt x="16584" y="22149"/>
                </a:lnTo>
                <a:cubicBezTo>
                  <a:pt x="16788" y="22478"/>
                  <a:pt x="17180" y="22666"/>
                  <a:pt x="17493" y="22666"/>
                </a:cubicBezTo>
                <a:cubicBezTo>
                  <a:pt x="17697" y="22666"/>
                  <a:pt x="17885" y="22603"/>
                  <a:pt x="18089" y="22541"/>
                </a:cubicBezTo>
                <a:cubicBezTo>
                  <a:pt x="18606" y="22211"/>
                  <a:pt x="18810" y="21553"/>
                  <a:pt x="18481" y="21036"/>
                </a:cubicBezTo>
                <a:lnTo>
                  <a:pt x="16851" y="18167"/>
                </a:lnTo>
                <a:cubicBezTo>
                  <a:pt x="17305" y="17776"/>
                  <a:pt x="17760" y="17384"/>
                  <a:pt x="18152" y="16851"/>
                </a:cubicBezTo>
                <a:lnTo>
                  <a:pt x="20957" y="18497"/>
                </a:lnTo>
                <a:cubicBezTo>
                  <a:pt x="21161" y="18622"/>
                  <a:pt x="21349" y="18685"/>
                  <a:pt x="21553" y="18685"/>
                </a:cubicBezTo>
                <a:cubicBezTo>
                  <a:pt x="21945" y="18685"/>
                  <a:pt x="22274" y="18497"/>
                  <a:pt x="22462" y="18105"/>
                </a:cubicBezTo>
                <a:cubicBezTo>
                  <a:pt x="22791" y="17572"/>
                  <a:pt x="22587" y="16929"/>
                  <a:pt x="22070" y="16600"/>
                </a:cubicBezTo>
                <a:lnTo>
                  <a:pt x="19202" y="14970"/>
                </a:lnTo>
                <a:cubicBezTo>
                  <a:pt x="19453" y="14374"/>
                  <a:pt x="19594" y="13794"/>
                  <a:pt x="19719" y="13199"/>
                </a:cubicBezTo>
                <a:lnTo>
                  <a:pt x="22979" y="13199"/>
                </a:lnTo>
                <a:cubicBezTo>
                  <a:pt x="23638" y="13199"/>
                  <a:pt x="24092" y="12681"/>
                  <a:pt x="24092" y="12086"/>
                </a:cubicBezTo>
                <a:cubicBezTo>
                  <a:pt x="24092" y="11506"/>
                  <a:pt x="23638" y="10973"/>
                  <a:pt x="22979" y="10973"/>
                </a:cubicBezTo>
                <a:lnTo>
                  <a:pt x="19719" y="10973"/>
                </a:lnTo>
                <a:cubicBezTo>
                  <a:pt x="19594" y="10330"/>
                  <a:pt x="19453" y="9735"/>
                  <a:pt x="19202" y="9217"/>
                </a:cubicBezTo>
                <a:lnTo>
                  <a:pt x="22070" y="7525"/>
                </a:lnTo>
                <a:cubicBezTo>
                  <a:pt x="22587" y="7258"/>
                  <a:pt x="22791" y="6537"/>
                  <a:pt x="22462" y="6020"/>
                </a:cubicBezTo>
                <a:cubicBezTo>
                  <a:pt x="22286" y="5667"/>
                  <a:pt x="21917" y="5493"/>
                  <a:pt x="21533" y="5493"/>
                </a:cubicBezTo>
                <a:cubicBezTo>
                  <a:pt x="21337" y="5493"/>
                  <a:pt x="21137" y="5538"/>
                  <a:pt x="20957" y="5628"/>
                </a:cubicBezTo>
                <a:lnTo>
                  <a:pt x="18152" y="7321"/>
                </a:lnTo>
                <a:cubicBezTo>
                  <a:pt x="17760" y="6804"/>
                  <a:pt x="17305" y="6349"/>
                  <a:pt x="16851" y="5957"/>
                </a:cubicBezTo>
                <a:lnTo>
                  <a:pt x="18481" y="3136"/>
                </a:lnTo>
                <a:cubicBezTo>
                  <a:pt x="18810" y="2618"/>
                  <a:pt x="18606" y="1897"/>
                  <a:pt x="18089" y="1647"/>
                </a:cubicBezTo>
                <a:cubicBezTo>
                  <a:pt x="17915" y="1536"/>
                  <a:pt x="17717" y="1484"/>
                  <a:pt x="17522" y="1484"/>
                </a:cubicBezTo>
                <a:cubicBezTo>
                  <a:pt x="17137" y="1484"/>
                  <a:pt x="16761" y="1685"/>
                  <a:pt x="16584" y="2039"/>
                </a:cubicBezTo>
                <a:lnTo>
                  <a:pt x="14954" y="4907"/>
                </a:lnTo>
                <a:cubicBezTo>
                  <a:pt x="14358" y="4640"/>
                  <a:pt x="13778" y="4515"/>
                  <a:pt x="13120" y="4390"/>
                </a:cubicBezTo>
                <a:lnTo>
                  <a:pt x="13120" y="1114"/>
                </a:lnTo>
                <a:cubicBezTo>
                  <a:pt x="13120" y="534"/>
                  <a:pt x="12666" y="1"/>
                  <a:pt x="12007" y="1"/>
                </a:cubicBezTo>
                <a:close/>
              </a:path>
            </a:pathLst>
          </a:custGeom>
          <a:solidFill>
            <a:srgbClr val="FFC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" name="Google Shape;598;p43"/>
          <p:cNvGrpSpPr/>
          <p:nvPr/>
        </p:nvGrpSpPr>
        <p:grpSpPr>
          <a:xfrm>
            <a:off x="3432152" y="1608226"/>
            <a:ext cx="400453" cy="286419"/>
            <a:chOff x="1726275" y="850450"/>
            <a:chExt cx="666200" cy="476650"/>
          </a:xfrm>
        </p:grpSpPr>
        <p:sp>
          <p:nvSpPr>
            <p:cNvPr id="599" name="Google Shape;599;p43"/>
            <p:cNvSpPr/>
            <p:nvPr/>
          </p:nvSpPr>
          <p:spPr>
            <a:xfrm>
              <a:off x="2127925" y="850450"/>
              <a:ext cx="264550" cy="262700"/>
            </a:xfrm>
            <a:custGeom>
              <a:avLst/>
              <a:gdLst/>
              <a:ahLst/>
              <a:cxnLst/>
              <a:rect l="l" t="t" r="r" b="b"/>
              <a:pathLst>
                <a:path w="10582" h="10508" extrusionOk="0">
                  <a:moveTo>
                    <a:pt x="5895" y="1"/>
                  </a:moveTo>
                  <a:cubicBezTo>
                    <a:pt x="4830" y="1"/>
                    <a:pt x="3799" y="553"/>
                    <a:pt x="3199" y="1495"/>
                  </a:cubicBezTo>
                  <a:cubicBezTo>
                    <a:pt x="2760" y="1279"/>
                    <a:pt x="2289" y="1175"/>
                    <a:pt x="1823" y="1175"/>
                  </a:cubicBezTo>
                  <a:cubicBezTo>
                    <a:pt x="1172" y="1175"/>
                    <a:pt x="531" y="1378"/>
                    <a:pt x="1" y="1761"/>
                  </a:cubicBezTo>
                  <a:cubicBezTo>
                    <a:pt x="1757" y="3062"/>
                    <a:pt x="2869" y="5022"/>
                    <a:pt x="2995" y="7310"/>
                  </a:cubicBezTo>
                  <a:cubicBezTo>
                    <a:pt x="5095" y="7514"/>
                    <a:pt x="6913" y="8752"/>
                    <a:pt x="7964" y="10508"/>
                  </a:cubicBezTo>
                  <a:cubicBezTo>
                    <a:pt x="8747" y="10320"/>
                    <a:pt x="9406" y="9865"/>
                    <a:pt x="9797" y="9207"/>
                  </a:cubicBezTo>
                  <a:cubicBezTo>
                    <a:pt x="10581" y="7906"/>
                    <a:pt x="10127" y="6197"/>
                    <a:pt x="8810" y="5414"/>
                  </a:cubicBezTo>
                  <a:cubicBezTo>
                    <a:pt x="8685" y="5351"/>
                    <a:pt x="8559" y="5288"/>
                    <a:pt x="8418" y="5288"/>
                  </a:cubicBezTo>
                  <a:cubicBezTo>
                    <a:pt x="8559" y="5163"/>
                    <a:pt x="8622" y="4959"/>
                    <a:pt x="8685" y="4834"/>
                  </a:cubicBezTo>
                  <a:cubicBezTo>
                    <a:pt x="9594" y="3329"/>
                    <a:pt x="9076" y="1307"/>
                    <a:pt x="7509" y="461"/>
                  </a:cubicBezTo>
                  <a:cubicBezTo>
                    <a:pt x="6998" y="147"/>
                    <a:pt x="6442" y="1"/>
                    <a:pt x="58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3"/>
            <p:cNvSpPr/>
            <p:nvPr/>
          </p:nvSpPr>
          <p:spPr>
            <a:xfrm>
              <a:off x="1726275" y="887825"/>
              <a:ext cx="592525" cy="439275"/>
            </a:xfrm>
            <a:custGeom>
              <a:avLst/>
              <a:gdLst/>
              <a:ahLst/>
              <a:cxnLst/>
              <a:rect l="l" t="t" r="r" b="b"/>
              <a:pathLst>
                <a:path w="23701" h="17571" extrusionOk="0">
                  <a:moveTo>
                    <a:pt x="11694" y="0"/>
                  </a:moveTo>
                  <a:cubicBezTo>
                    <a:pt x="8355" y="0"/>
                    <a:pt x="5675" y="2618"/>
                    <a:pt x="5550" y="5878"/>
                  </a:cubicBezTo>
                  <a:cubicBezTo>
                    <a:pt x="2415" y="6082"/>
                    <a:pt x="1" y="8621"/>
                    <a:pt x="1" y="11693"/>
                  </a:cubicBezTo>
                  <a:cubicBezTo>
                    <a:pt x="1" y="14969"/>
                    <a:pt x="2603" y="17571"/>
                    <a:pt x="5816" y="17571"/>
                  </a:cubicBezTo>
                  <a:lnTo>
                    <a:pt x="18481" y="17571"/>
                  </a:lnTo>
                  <a:cubicBezTo>
                    <a:pt x="21349" y="17571"/>
                    <a:pt x="23700" y="15220"/>
                    <a:pt x="23700" y="12289"/>
                  </a:cubicBezTo>
                  <a:cubicBezTo>
                    <a:pt x="23700" y="9405"/>
                    <a:pt x="21349" y="7053"/>
                    <a:pt x="18481" y="7053"/>
                  </a:cubicBezTo>
                  <a:cubicBezTo>
                    <a:pt x="18214" y="7053"/>
                    <a:pt x="17964" y="7053"/>
                    <a:pt x="17697" y="7132"/>
                  </a:cubicBezTo>
                  <a:cubicBezTo>
                    <a:pt x="17760" y="6803"/>
                    <a:pt x="17823" y="6474"/>
                    <a:pt x="17823" y="6144"/>
                  </a:cubicBezTo>
                  <a:cubicBezTo>
                    <a:pt x="17823" y="2743"/>
                    <a:pt x="15017" y="0"/>
                    <a:pt x="116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601;p43"/>
          <p:cNvGrpSpPr/>
          <p:nvPr/>
        </p:nvGrpSpPr>
        <p:grpSpPr>
          <a:xfrm>
            <a:off x="1300987" y="1836088"/>
            <a:ext cx="370752" cy="364906"/>
            <a:chOff x="8035075" y="2706713"/>
            <a:chExt cx="370752" cy="364906"/>
          </a:xfrm>
        </p:grpSpPr>
        <p:sp>
          <p:nvSpPr>
            <p:cNvPr id="602" name="Google Shape;602;p43"/>
            <p:cNvSpPr/>
            <p:nvPr/>
          </p:nvSpPr>
          <p:spPr>
            <a:xfrm>
              <a:off x="8069915" y="2995990"/>
              <a:ext cx="59013" cy="75629"/>
            </a:xfrm>
            <a:custGeom>
              <a:avLst/>
              <a:gdLst/>
              <a:ahLst/>
              <a:cxnLst/>
              <a:rect l="l" t="t" r="r" b="b"/>
              <a:pathLst>
                <a:path w="3982" h="5104" extrusionOk="0">
                  <a:moveTo>
                    <a:pt x="2957" y="1"/>
                  </a:moveTo>
                  <a:cubicBezTo>
                    <a:pt x="2671" y="1"/>
                    <a:pt x="2386" y="164"/>
                    <a:pt x="2210" y="464"/>
                  </a:cubicBezTo>
                  <a:lnTo>
                    <a:pt x="251" y="3787"/>
                  </a:lnTo>
                  <a:cubicBezTo>
                    <a:pt x="0" y="4257"/>
                    <a:pt x="188" y="4774"/>
                    <a:pt x="580" y="5041"/>
                  </a:cubicBezTo>
                  <a:cubicBezTo>
                    <a:pt x="721" y="5103"/>
                    <a:pt x="910" y="5103"/>
                    <a:pt x="1035" y="5103"/>
                  </a:cubicBezTo>
                  <a:cubicBezTo>
                    <a:pt x="1301" y="5103"/>
                    <a:pt x="1631" y="4962"/>
                    <a:pt x="1756" y="4712"/>
                  </a:cubicBezTo>
                  <a:lnTo>
                    <a:pt x="3715" y="1310"/>
                  </a:lnTo>
                  <a:cubicBezTo>
                    <a:pt x="3982" y="918"/>
                    <a:pt x="3856" y="401"/>
                    <a:pt x="3386" y="135"/>
                  </a:cubicBezTo>
                  <a:cubicBezTo>
                    <a:pt x="3253" y="44"/>
                    <a:pt x="3105" y="1"/>
                    <a:pt x="29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3"/>
            <p:cNvSpPr/>
            <p:nvPr/>
          </p:nvSpPr>
          <p:spPr>
            <a:xfrm>
              <a:off x="8150279" y="2995990"/>
              <a:ext cx="58094" cy="75629"/>
            </a:xfrm>
            <a:custGeom>
              <a:avLst/>
              <a:gdLst/>
              <a:ahLst/>
              <a:cxnLst/>
              <a:rect l="l" t="t" r="r" b="b"/>
              <a:pathLst>
                <a:path w="3920" h="5104" extrusionOk="0">
                  <a:moveTo>
                    <a:pt x="2913" y="1"/>
                  </a:moveTo>
                  <a:cubicBezTo>
                    <a:pt x="2609" y="1"/>
                    <a:pt x="2324" y="164"/>
                    <a:pt x="2148" y="464"/>
                  </a:cubicBezTo>
                  <a:lnTo>
                    <a:pt x="252" y="3787"/>
                  </a:lnTo>
                  <a:cubicBezTo>
                    <a:pt x="1" y="4257"/>
                    <a:pt x="126" y="4774"/>
                    <a:pt x="581" y="5041"/>
                  </a:cubicBezTo>
                  <a:cubicBezTo>
                    <a:pt x="706" y="5103"/>
                    <a:pt x="847" y="5103"/>
                    <a:pt x="973" y="5103"/>
                  </a:cubicBezTo>
                  <a:cubicBezTo>
                    <a:pt x="1302" y="5103"/>
                    <a:pt x="1631" y="4962"/>
                    <a:pt x="1756" y="4712"/>
                  </a:cubicBezTo>
                  <a:lnTo>
                    <a:pt x="3716" y="1310"/>
                  </a:lnTo>
                  <a:cubicBezTo>
                    <a:pt x="3919" y="918"/>
                    <a:pt x="3778" y="401"/>
                    <a:pt x="3386" y="135"/>
                  </a:cubicBezTo>
                  <a:cubicBezTo>
                    <a:pt x="3232" y="44"/>
                    <a:pt x="3070" y="1"/>
                    <a:pt x="29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3"/>
            <p:cNvSpPr/>
            <p:nvPr/>
          </p:nvSpPr>
          <p:spPr>
            <a:xfrm>
              <a:off x="8035075" y="2706713"/>
              <a:ext cx="370752" cy="273842"/>
            </a:xfrm>
            <a:custGeom>
              <a:avLst/>
              <a:gdLst/>
              <a:ahLst/>
              <a:cxnLst/>
              <a:rect l="l" t="t" r="r" b="b"/>
              <a:pathLst>
                <a:path w="25017" h="18481" extrusionOk="0">
                  <a:moveTo>
                    <a:pt x="9442" y="12339"/>
                  </a:moveTo>
                  <a:cubicBezTo>
                    <a:pt x="9599" y="12339"/>
                    <a:pt x="9764" y="12384"/>
                    <a:pt x="9922" y="12477"/>
                  </a:cubicBezTo>
                  <a:cubicBezTo>
                    <a:pt x="10314" y="12665"/>
                    <a:pt x="10518" y="13261"/>
                    <a:pt x="10251" y="13652"/>
                  </a:cubicBezTo>
                  <a:lnTo>
                    <a:pt x="8292" y="16975"/>
                  </a:lnTo>
                  <a:cubicBezTo>
                    <a:pt x="8167" y="17305"/>
                    <a:pt x="7837" y="17430"/>
                    <a:pt x="7571" y="17430"/>
                  </a:cubicBezTo>
                  <a:cubicBezTo>
                    <a:pt x="7383" y="17430"/>
                    <a:pt x="7242" y="17430"/>
                    <a:pt x="7116" y="17305"/>
                  </a:cubicBezTo>
                  <a:cubicBezTo>
                    <a:pt x="6662" y="17116"/>
                    <a:pt x="6521" y="16521"/>
                    <a:pt x="6787" y="16129"/>
                  </a:cubicBezTo>
                  <a:lnTo>
                    <a:pt x="8747" y="12806"/>
                  </a:lnTo>
                  <a:cubicBezTo>
                    <a:pt x="8880" y="12499"/>
                    <a:pt x="9146" y="12339"/>
                    <a:pt x="9442" y="12339"/>
                  </a:cubicBezTo>
                  <a:close/>
                  <a:moveTo>
                    <a:pt x="14841" y="12339"/>
                  </a:moveTo>
                  <a:cubicBezTo>
                    <a:pt x="14994" y="12339"/>
                    <a:pt x="15147" y="12384"/>
                    <a:pt x="15283" y="12477"/>
                  </a:cubicBezTo>
                  <a:cubicBezTo>
                    <a:pt x="15737" y="12665"/>
                    <a:pt x="15863" y="13261"/>
                    <a:pt x="15612" y="13652"/>
                  </a:cubicBezTo>
                  <a:lnTo>
                    <a:pt x="13715" y="16975"/>
                  </a:lnTo>
                  <a:cubicBezTo>
                    <a:pt x="13512" y="17305"/>
                    <a:pt x="13261" y="17430"/>
                    <a:pt x="12932" y="17430"/>
                  </a:cubicBezTo>
                  <a:cubicBezTo>
                    <a:pt x="12790" y="17430"/>
                    <a:pt x="12602" y="17430"/>
                    <a:pt x="12477" y="17305"/>
                  </a:cubicBezTo>
                  <a:cubicBezTo>
                    <a:pt x="12085" y="17116"/>
                    <a:pt x="11944" y="16521"/>
                    <a:pt x="12148" y="16129"/>
                  </a:cubicBezTo>
                  <a:lnTo>
                    <a:pt x="14107" y="12806"/>
                  </a:lnTo>
                  <a:cubicBezTo>
                    <a:pt x="14271" y="12499"/>
                    <a:pt x="14555" y="12339"/>
                    <a:pt x="14841" y="12339"/>
                  </a:cubicBezTo>
                  <a:close/>
                  <a:moveTo>
                    <a:pt x="20250" y="12339"/>
                  </a:moveTo>
                  <a:cubicBezTo>
                    <a:pt x="20409" y="12339"/>
                    <a:pt x="20570" y="12384"/>
                    <a:pt x="20706" y="12477"/>
                  </a:cubicBezTo>
                  <a:cubicBezTo>
                    <a:pt x="21098" y="12665"/>
                    <a:pt x="21286" y="13261"/>
                    <a:pt x="21020" y="13652"/>
                  </a:cubicBezTo>
                  <a:lnTo>
                    <a:pt x="19060" y="16975"/>
                  </a:lnTo>
                  <a:cubicBezTo>
                    <a:pt x="18935" y="17305"/>
                    <a:pt x="18606" y="17430"/>
                    <a:pt x="18355" y="17430"/>
                  </a:cubicBezTo>
                  <a:cubicBezTo>
                    <a:pt x="18151" y="17430"/>
                    <a:pt x="18026" y="17430"/>
                    <a:pt x="17885" y="17305"/>
                  </a:cubicBezTo>
                  <a:cubicBezTo>
                    <a:pt x="17430" y="17116"/>
                    <a:pt x="17305" y="16521"/>
                    <a:pt x="17571" y="16129"/>
                  </a:cubicBezTo>
                  <a:lnTo>
                    <a:pt x="19530" y="12806"/>
                  </a:lnTo>
                  <a:cubicBezTo>
                    <a:pt x="19653" y="12499"/>
                    <a:pt x="19950" y="12339"/>
                    <a:pt x="20250" y="12339"/>
                  </a:cubicBezTo>
                  <a:close/>
                  <a:moveTo>
                    <a:pt x="12336" y="0"/>
                  </a:moveTo>
                  <a:cubicBezTo>
                    <a:pt x="8809" y="0"/>
                    <a:pt x="6004" y="2743"/>
                    <a:pt x="5878" y="6207"/>
                  </a:cubicBezTo>
                  <a:cubicBezTo>
                    <a:pt x="2602" y="6395"/>
                    <a:pt x="0" y="9076"/>
                    <a:pt x="0" y="12336"/>
                  </a:cubicBezTo>
                  <a:cubicBezTo>
                    <a:pt x="0" y="15737"/>
                    <a:pt x="2806" y="18480"/>
                    <a:pt x="6207" y="18480"/>
                  </a:cubicBezTo>
                  <a:lnTo>
                    <a:pt x="19530" y="18480"/>
                  </a:lnTo>
                  <a:cubicBezTo>
                    <a:pt x="22524" y="18480"/>
                    <a:pt x="25016" y="16004"/>
                    <a:pt x="25016" y="12994"/>
                  </a:cubicBezTo>
                  <a:cubicBezTo>
                    <a:pt x="25016" y="9922"/>
                    <a:pt x="22524" y="7445"/>
                    <a:pt x="19530" y="7445"/>
                  </a:cubicBezTo>
                  <a:cubicBezTo>
                    <a:pt x="19264" y="7445"/>
                    <a:pt x="18935" y="7445"/>
                    <a:pt x="18668" y="7508"/>
                  </a:cubicBezTo>
                  <a:cubicBezTo>
                    <a:pt x="18747" y="7179"/>
                    <a:pt x="18809" y="6850"/>
                    <a:pt x="18809" y="6458"/>
                  </a:cubicBezTo>
                  <a:cubicBezTo>
                    <a:pt x="18809" y="2931"/>
                    <a:pt x="15863" y="0"/>
                    <a:pt x="12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3"/>
            <p:cNvSpPr/>
            <p:nvPr/>
          </p:nvSpPr>
          <p:spPr>
            <a:xfrm>
              <a:off x="8230421" y="2995990"/>
              <a:ext cx="58080" cy="75629"/>
            </a:xfrm>
            <a:custGeom>
              <a:avLst/>
              <a:gdLst/>
              <a:ahLst/>
              <a:cxnLst/>
              <a:rect l="l" t="t" r="r" b="b"/>
              <a:pathLst>
                <a:path w="3919" h="5104" extrusionOk="0">
                  <a:moveTo>
                    <a:pt x="2910" y="1"/>
                  </a:moveTo>
                  <a:cubicBezTo>
                    <a:pt x="2624" y="1"/>
                    <a:pt x="2339" y="164"/>
                    <a:pt x="2163" y="464"/>
                  </a:cubicBezTo>
                  <a:lnTo>
                    <a:pt x="204" y="3787"/>
                  </a:lnTo>
                  <a:cubicBezTo>
                    <a:pt x="0" y="4257"/>
                    <a:pt x="141" y="4774"/>
                    <a:pt x="533" y="5041"/>
                  </a:cubicBezTo>
                  <a:cubicBezTo>
                    <a:pt x="659" y="5103"/>
                    <a:pt x="862" y="5103"/>
                    <a:pt x="988" y="5103"/>
                  </a:cubicBezTo>
                  <a:cubicBezTo>
                    <a:pt x="1317" y="5103"/>
                    <a:pt x="1568" y="4962"/>
                    <a:pt x="1772" y="4712"/>
                  </a:cubicBezTo>
                  <a:lnTo>
                    <a:pt x="3668" y="1310"/>
                  </a:lnTo>
                  <a:cubicBezTo>
                    <a:pt x="3919" y="918"/>
                    <a:pt x="3794" y="401"/>
                    <a:pt x="3339" y="135"/>
                  </a:cubicBezTo>
                  <a:cubicBezTo>
                    <a:pt x="3206" y="44"/>
                    <a:pt x="3058" y="1"/>
                    <a:pt x="29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" name="Google Shape;606;p43"/>
          <p:cNvSpPr/>
          <p:nvPr/>
        </p:nvSpPr>
        <p:spPr>
          <a:xfrm>
            <a:off x="2876360" y="2078373"/>
            <a:ext cx="336459" cy="337548"/>
          </a:xfrm>
          <a:custGeom>
            <a:avLst/>
            <a:gdLst/>
            <a:ahLst/>
            <a:cxnLst/>
            <a:rect l="l" t="t" r="r" b="b"/>
            <a:pathLst>
              <a:path w="24093" h="24171" extrusionOk="0">
                <a:moveTo>
                  <a:pt x="12007" y="1"/>
                </a:moveTo>
                <a:cubicBezTo>
                  <a:pt x="11427" y="1"/>
                  <a:pt x="10973" y="534"/>
                  <a:pt x="10973" y="1114"/>
                </a:cubicBezTo>
                <a:lnTo>
                  <a:pt x="10973" y="4390"/>
                </a:lnTo>
                <a:cubicBezTo>
                  <a:pt x="10314" y="4515"/>
                  <a:pt x="9734" y="4640"/>
                  <a:pt x="9139" y="4907"/>
                </a:cubicBezTo>
                <a:lnTo>
                  <a:pt x="7509" y="2039"/>
                </a:lnTo>
                <a:cubicBezTo>
                  <a:pt x="7291" y="1685"/>
                  <a:pt x="6928" y="1484"/>
                  <a:pt x="6557" y="1484"/>
                </a:cubicBezTo>
                <a:cubicBezTo>
                  <a:pt x="6369" y="1484"/>
                  <a:pt x="6178" y="1536"/>
                  <a:pt x="6004" y="1647"/>
                </a:cubicBezTo>
                <a:cubicBezTo>
                  <a:pt x="5487" y="1897"/>
                  <a:pt x="5283" y="2618"/>
                  <a:pt x="5612" y="3136"/>
                </a:cubicBezTo>
                <a:lnTo>
                  <a:pt x="7242" y="6020"/>
                </a:lnTo>
                <a:cubicBezTo>
                  <a:pt x="6788" y="6349"/>
                  <a:pt x="6333" y="6804"/>
                  <a:pt x="5941" y="7321"/>
                </a:cubicBezTo>
                <a:lnTo>
                  <a:pt x="3073" y="5628"/>
                </a:lnTo>
                <a:cubicBezTo>
                  <a:pt x="2893" y="5538"/>
                  <a:pt x="2700" y="5493"/>
                  <a:pt x="2512" y="5493"/>
                </a:cubicBezTo>
                <a:cubicBezTo>
                  <a:pt x="2142" y="5493"/>
                  <a:pt x="1786" y="5667"/>
                  <a:pt x="1568" y="6020"/>
                </a:cubicBezTo>
                <a:cubicBezTo>
                  <a:pt x="1302" y="6537"/>
                  <a:pt x="1427" y="7258"/>
                  <a:pt x="1960" y="7525"/>
                </a:cubicBezTo>
                <a:lnTo>
                  <a:pt x="4828" y="9217"/>
                </a:lnTo>
                <a:cubicBezTo>
                  <a:pt x="4640" y="9735"/>
                  <a:pt x="4437" y="10330"/>
                  <a:pt x="4374" y="10973"/>
                </a:cubicBezTo>
                <a:lnTo>
                  <a:pt x="1035" y="10973"/>
                </a:lnTo>
                <a:cubicBezTo>
                  <a:pt x="455" y="10973"/>
                  <a:pt x="1" y="11506"/>
                  <a:pt x="1" y="12086"/>
                </a:cubicBezTo>
                <a:cubicBezTo>
                  <a:pt x="1" y="12681"/>
                  <a:pt x="455" y="13199"/>
                  <a:pt x="1035" y="13199"/>
                </a:cubicBezTo>
                <a:lnTo>
                  <a:pt x="4374" y="13199"/>
                </a:lnTo>
                <a:cubicBezTo>
                  <a:pt x="4437" y="13794"/>
                  <a:pt x="4640" y="14374"/>
                  <a:pt x="4828" y="14970"/>
                </a:cubicBezTo>
                <a:lnTo>
                  <a:pt x="1960" y="16600"/>
                </a:lnTo>
                <a:cubicBezTo>
                  <a:pt x="1427" y="16929"/>
                  <a:pt x="1302" y="17572"/>
                  <a:pt x="1568" y="18105"/>
                </a:cubicBezTo>
                <a:cubicBezTo>
                  <a:pt x="1756" y="18497"/>
                  <a:pt x="2148" y="18685"/>
                  <a:pt x="2540" y="18685"/>
                </a:cubicBezTo>
                <a:cubicBezTo>
                  <a:pt x="2744" y="18685"/>
                  <a:pt x="2932" y="18622"/>
                  <a:pt x="3073" y="18497"/>
                </a:cubicBezTo>
                <a:lnTo>
                  <a:pt x="5941" y="16851"/>
                </a:lnTo>
                <a:cubicBezTo>
                  <a:pt x="6333" y="17384"/>
                  <a:pt x="6788" y="17776"/>
                  <a:pt x="7242" y="18167"/>
                </a:cubicBezTo>
                <a:lnTo>
                  <a:pt x="5612" y="21036"/>
                </a:lnTo>
                <a:cubicBezTo>
                  <a:pt x="5283" y="21553"/>
                  <a:pt x="5487" y="22211"/>
                  <a:pt x="6004" y="22541"/>
                </a:cubicBezTo>
                <a:cubicBezTo>
                  <a:pt x="6208" y="22603"/>
                  <a:pt x="6333" y="22666"/>
                  <a:pt x="6521" y="22666"/>
                </a:cubicBezTo>
                <a:cubicBezTo>
                  <a:pt x="6913" y="22666"/>
                  <a:pt x="7305" y="22478"/>
                  <a:pt x="7509" y="22149"/>
                </a:cubicBezTo>
                <a:lnTo>
                  <a:pt x="9139" y="19280"/>
                </a:lnTo>
                <a:cubicBezTo>
                  <a:pt x="9734" y="19468"/>
                  <a:pt x="10314" y="19672"/>
                  <a:pt x="10973" y="19735"/>
                </a:cubicBezTo>
                <a:lnTo>
                  <a:pt x="10973" y="23058"/>
                </a:lnTo>
                <a:cubicBezTo>
                  <a:pt x="10973" y="23653"/>
                  <a:pt x="11427" y="24171"/>
                  <a:pt x="12007" y="24171"/>
                </a:cubicBezTo>
                <a:cubicBezTo>
                  <a:pt x="12666" y="24171"/>
                  <a:pt x="13120" y="23653"/>
                  <a:pt x="13120" y="23058"/>
                </a:cubicBezTo>
                <a:lnTo>
                  <a:pt x="13120" y="19735"/>
                </a:lnTo>
                <a:cubicBezTo>
                  <a:pt x="13778" y="19672"/>
                  <a:pt x="14358" y="19468"/>
                  <a:pt x="14954" y="19280"/>
                </a:cubicBezTo>
                <a:lnTo>
                  <a:pt x="16584" y="22149"/>
                </a:lnTo>
                <a:cubicBezTo>
                  <a:pt x="16788" y="22478"/>
                  <a:pt x="17180" y="22666"/>
                  <a:pt x="17493" y="22666"/>
                </a:cubicBezTo>
                <a:cubicBezTo>
                  <a:pt x="17697" y="22666"/>
                  <a:pt x="17885" y="22603"/>
                  <a:pt x="18089" y="22541"/>
                </a:cubicBezTo>
                <a:cubicBezTo>
                  <a:pt x="18606" y="22211"/>
                  <a:pt x="18810" y="21553"/>
                  <a:pt x="18481" y="21036"/>
                </a:cubicBezTo>
                <a:lnTo>
                  <a:pt x="16851" y="18167"/>
                </a:lnTo>
                <a:cubicBezTo>
                  <a:pt x="17305" y="17776"/>
                  <a:pt x="17760" y="17384"/>
                  <a:pt x="18152" y="16851"/>
                </a:cubicBezTo>
                <a:lnTo>
                  <a:pt x="20957" y="18497"/>
                </a:lnTo>
                <a:cubicBezTo>
                  <a:pt x="21161" y="18622"/>
                  <a:pt x="21349" y="18685"/>
                  <a:pt x="21553" y="18685"/>
                </a:cubicBezTo>
                <a:cubicBezTo>
                  <a:pt x="21945" y="18685"/>
                  <a:pt x="22274" y="18497"/>
                  <a:pt x="22462" y="18105"/>
                </a:cubicBezTo>
                <a:cubicBezTo>
                  <a:pt x="22791" y="17572"/>
                  <a:pt x="22587" y="16929"/>
                  <a:pt x="22070" y="16600"/>
                </a:cubicBezTo>
                <a:lnTo>
                  <a:pt x="19202" y="14970"/>
                </a:lnTo>
                <a:cubicBezTo>
                  <a:pt x="19453" y="14374"/>
                  <a:pt x="19594" y="13794"/>
                  <a:pt x="19719" y="13199"/>
                </a:cubicBezTo>
                <a:lnTo>
                  <a:pt x="22979" y="13199"/>
                </a:lnTo>
                <a:cubicBezTo>
                  <a:pt x="23638" y="13199"/>
                  <a:pt x="24092" y="12681"/>
                  <a:pt x="24092" y="12086"/>
                </a:cubicBezTo>
                <a:cubicBezTo>
                  <a:pt x="24092" y="11506"/>
                  <a:pt x="23638" y="10973"/>
                  <a:pt x="22979" y="10973"/>
                </a:cubicBezTo>
                <a:lnTo>
                  <a:pt x="19719" y="10973"/>
                </a:lnTo>
                <a:cubicBezTo>
                  <a:pt x="19594" y="10330"/>
                  <a:pt x="19453" y="9735"/>
                  <a:pt x="19202" y="9217"/>
                </a:cubicBezTo>
                <a:lnTo>
                  <a:pt x="22070" y="7525"/>
                </a:lnTo>
                <a:cubicBezTo>
                  <a:pt x="22587" y="7258"/>
                  <a:pt x="22791" y="6537"/>
                  <a:pt x="22462" y="6020"/>
                </a:cubicBezTo>
                <a:cubicBezTo>
                  <a:pt x="22286" y="5667"/>
                  <a:pt x="21917" y="5493"/>
                  <a:pt x="21533" y="5493"/>
                </a:cubicBezTo>
                <a:cubicBezTo>
                  <a:pt x="21337" y="5493"/>
                  <a:pt x="21137" y="5538"/>
                  <a:pt x="20957" y="5628"/>
                </a:cubicBezTo>
                <a:lnTo>
                  <a:pt x="18152" y="7321"/>
                </a:lnTo>
                <a:cubicBezTo>
                  <a:pt x="17760" y="6804"/>
                  <a:pt x="17305" y="6349"/>
                  <a:pt x="16851" y="5957"/>
                </a:cubicBezTo>
                <a:lnTo>
                  <a:pt x="18481" y="3136"/>
                </a:lnTo>
                <a:cubicBezTo>
                  <a:pt x="18810" y="2618"/>
                  <a:pt x="18606" y="1897"/>
                  <a:pt x="18089" y="1647"/>
                </a:cubicBezTo>
                <a:cubicBezTo>
                  <a:pt x="17915" y="1536"/>
                  <a:pt x="17717" y="1484"/>
                  <a:pt x="17522" y="1484"/>
                </a:cubicBezTo>
                <a:cubicBezTo>
                  <a:pt x="17137" y="1484"/>
                  <a:pt x="16761" y="1685"/>
                  <a:pt x="16584" y="2039"/>
                </a:cubicBezTo>
                <a:lnTo>
                  <a:pt x="14954" y="4907"/>
                </a:lnTo>
                <a:cubicBezTo>
                  <a:pt x="14358" y="4640"/>
                  <a:pt x="13778" y="4515"/>
                  <a:pt x="13120" y="4390"/>
                </a:cubicBezTo>
                <a:lnTo>
                  <a:pt x="13120" y="1114"/>
                </a:lnTo>
                <a:cubicBezTo>
                  <a:pt x="13120" y="534"/>
                  <a:pt x="12666" y="1"/>
                  <a:pt x="12007" y="1"/>
                </a:cubicBezTo>
                <a:close/>
              </a:path>
            </a:pathLst>
          </a:custGeom>
          <a:solidFill>
            <a:srgbClr val="FFC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7" name="Google Shape;607;p43"/>
          <p:cNvGrpSpPr/>
          <p:nvPr/>
        </p:nvGrpSpPr>
        <p:grpSpPr>
          <a:xfrm>
            <a:off x="5124525" y="2271659"/>
            <a:ext cx="400458" cy="311774"/>
            <a:chOff x="8026975" y="2155659"/>
            <a:chExt cx="400458" cy="311774"/>
          </a:xfrm>
        </p:grpSpPr>
        <p:sp>
          <p:nvSpPr>
            <p:cNvPr id="608" name="Google Shape;608;p43"/>
            <p:cNvSpPr/>
            <p:nvPr/>
          </p:nvSpPr>
          <p:spPr>
            <a:xfrm>
              <a:off x="8260068" y="2155659"/>
              <a:ext cx="167366" cy="165459"/>
            </a:xfrm>
            <a:custGeom>
              <a:avLst/>
              <a:gdLst/>
              <a:ahLst/>
              <a:cxnLst/>
              <a:rect l="l" t="t" r="r" b="b"/>
              <a:pathLst>
                <a:path w="10973" h="10848" extrusionOk="0">
                  <a:moveTo>
                    <a:pt x="3919" y="1"/>
                  </a:moveTo>
                  <a:cubicBezTo>
                    <a:pt x="3527" y="1"/>
                    <a:pt x="3261" y="267"/>
                    <a:pt x="3261" y="596"/>
                  </a:cubicBezTo>
                  <a:lnTo>
                    <a:pt x="3261" y="2556"/>
                  </a:lnTo>
                  <a:cubicBezTo>
                    <a:pt x="2931" y="2618"/>
                    <a:pt x="2540" y="2681"/>
                    <a:pt x="2210" y="2806"/>
                  </a:cubicBezTo>
                  <a:lnTo>
                    <a:pt x="1239" y="1176"/>
                  </a:lnTo>
                  <a:cubicBezTo>
                    <a:pt x="1153" y="952"/>
                    <a:pt x="943" y="822"/>
                    <a:pt x="714" y="822"/>
                  </a:cubicBezTo>
                  <a:cubicBezTo>
                    <a:pt x="608" y="822"/>
                    <a:pt x="497" y="850"/>
                    <a:pt x="392" y="910"/>
                  </a:cubicBezTo>
                  <a:cubicBezTo>
                    <a:pt x="63" y="1114"/>
                    <a:pt x="0" y="1505"/>
                    <a:pt x="126" y="1772"/>
                  </a:cubicBezTo>
                  <a:lnTo>
                    <a:pt x="1113" y="3465"/>
                  </a:lnTo>
                  <a:lnTo>
                    <a:pt x="847" y="3731"/>
                  </a:lnTo>
                  <a:cubicBezTo>
                    <a:pt x="2351" y="4969"/>
                    <a:pt x="3323" y="6866"/>
                    <a:pt x="3386" y="8951"/>
                  </a:cubicBezTo>
                  <a:cubicBezTo>
                    <a:pt x="4765" y="9076"/>
                    <a:pt x="5941" y="9609"/>
                    <a:pt x="6913" y="10393"/>
                  </a:cubicBezTo>
                  <a:cubicBezTo>
                    <a:pt x="7116" y="10189"/>
                    <a:pt x="7304" y="10001"/>
                    <a:pt x="7446" y="9797"/>
                  </a:cubicBezTo>
                  <a:lnTo>
                    <a:pt x="9138" y="10785"/>
                  </a:lnTo>
                  <a:cubicBezTo>
                    <a:pt x="9201" y="10847"/>
                    <a:pt x="9342" y="10847"/>
                    <a:pt x="9468" y="10847"/>
                  </a:cubicBezTo>
                  <a:cubicBezTo>
                    <a:pt x="9656" y="10847"/>
                    <a:pt x="9859" y="10706"/>
                    <a:pt x="9985" y="10518"/>
                  </a:cubicBezTo>
                  <a:cubicBezTo>
                    <a:pt x="10189" y="10252"/>
                    <a:pt x="10048" y="9860"/>
                    <a:pt x="9797" y="9672"/>
                  </a:cubicBezTo>
                  <a:lnTo>
                    <a:pt x="8088" y="8684"/>
                  </a:lnTo>
                  <a:cubicBezTo>
                    <a:pt x="8229" y="8355"/>
                    <a:pt x="8355" y="8042"/>
                    <a:pt x="8355" y="7650"/>
                  </a:cubicBezTo>
                  <a:lnTo>
                    <a:pt x="10314" y="7650"/>
                  </a:lnTo>
                  <a:cubicBezTo>
                    <a:pt x="10643" y="7650"/>
                    <a:pt x="10972" y="7383"/>
                    <a:pt x="10972" y="6991"/>
                  </a:cubicBezTo>
                  <a:cubicBezTo>
                    <a:pt x="10972" y="6662"/>
                    <a:pt x="10643" y="6396"/>
                    <a:pt x="10314" y="6396"/>
                  </a:cubicBezTo>
                  <a:lnTo>
                    <a:pt x="8355" y="6396"/>
                  </a:lnTo>
                  <a:cubicBezTo>
                    <a:pt x="8355" y="6004"/>
                    <a:pt x="8229" y="5690"/>
                    <a:pt x="8088" y="5361"/>
                  </a:cubicBezTo>
                  <a:lnTo>
                    <a:pt x="9797" y="4374"/>
                  </a:lnTo>
                  <a:cubicBezTo>
                    <a:pt x="10048" y="4186"/>
                    <a:pt x="10189" y="3794"/>
                    <a:pt x="9985" y="3527"/>
                  </a:cubicBezTo>
                  <a:cubicBezTo>
                    <a:pt x="9856" y="3303"/>
                    <a:pt x="9633" y="3173"/>
                    <a:pt x="9420" y="3173"/>
                  </a:cubicBezTo>
                  <a:cubicBezTo>
                    <a:pt x="9320" y="3173"/>
                    <a:pt x="9223" y="3201"/>
                    <a:pt x="9138" y="3261"/>
                  </a:cubicBezTo>
                  <a:lnTo>
                    <a:pt x="7446" y="4248"/>
                  </a:lnTo>
                  <a:cubicBezTo>
                    <a:pt x="7242" y="3919"/>
                    <a:pt x="6991" y="3653"/>
                    <a:pt x="6725" y="3465"/>
                  </a:cubicBezTo>
                  <a:lnTo>
                    <a:pt x="7634" y="1772"/>
                  </a:lnTo>
                  <a:cubicBezTo>
                    <a:pt x="7837" y="1505"/>
                    <a:pt x="7696" y="1114"/>
                    <a:pt x="7446" y="910"/>
                  </a:cubicBezTo>
                  <a:cubicBezTo>
                    <a:pt x="7341" y="850"/>
                    <a:pt x="7230" y="822"/>
                    <a:pt x="7121" y="822"/>
                  </a:cubicBezTo>
                  <a:cubicBezTo>
                    <a:pt x="6886" y="822"/>
                    <a:pt x="6660" y="952"/>
                    <a:pt x="6521" y="1176"/>
                  </a:cubicBezTo>
                  <a:lnTo>
                    <a:pt x="5612" y="2806"/>
                  </a:lnTo>
                  <a:cubicBezTo>
                    <a:pt x="5283" y="2681"/>
                    <a:pt x="4891" y="2618"/>
                    <a:pt x="4561" y="2556"/>
                  </a:cubicBezTo>
                  <a:lnTo>
                    <a:pt x="4561" y="596"/>
                  </a:lnTo>
                  <a:cubicBezTo>
                    <a:pt x="4561" y="267"/>
                    <a:pt x="4248" y="1"/>
                    <a:pt x="3919" y="1"/>
                  </a:cubicBezTo>
                  <a:close/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3"/>
            <p:cNvSpPr/>
            <p:nvPr/>
          </p:nvSpPr>
          <p:spPr>
            <a:xfrm>
              <a:off x="8026975" y="2204435"/>
              <a:ext cx="355521" cy="262999"/>
            </a:xfrm>
            <a:custGeom>
              <a:avLst/>
              <a:gdLst/>
              <a:ahLst/>
              <a:cxnLst/>
              <a:rect l="l" t="t" r="r" b="b"/>
              <a:pathLst>
                <a:path w="23309" h="17243" extrusionOk="0">
                  <a:moveTo>
                    <a:pt x="11427" y="0"/>
                  </a:moveTo>
                  <a:cubicBezTo>
                    <a:pt x="8230" y="0"/>
                    <a:pt x="5550" y="2618"/>
                    <a:pt x="5424" y="5815"/>
                  </a:cubicBezTo>
                  <a:cubicBezTo>
                    <a:pt x="2415" y="5941"/>
                    <a:pt x="1" y="8433"/>
                    <a:pt x="1" y="11505"/>
                  </a:cubicBezTo>
                  <a:cubicBezTo>
                    <a:pt x="1" y="14703"/>
                    <a:pt x="2540" y="17242"/>
                    <a:pt x="5738" y="17242"/>
                  </a:cubicBezTo>
                  <a:lnTo>
                    <a:pt x="18152" y="17242"/>
                  </a:lnTo>
                  <a:cubicBezTo>
                    <a:pt x="20957" y="17242"/>
                    <a:pt x="23309" y="14954"/>
                    <a:pt x="23309" y="12085"/>
                  </a:cubicBezTo>
                  <a:cubicBezTo>
                    <a:pt x="23309" y="9279"/>
                    <a:pt x="20957" y="6928"/>
                    <a:pt x="18152" y="6928"/>
                  </a:cubicBezTo>
                  <a:cubicBezTo>
                    <a:pt x="17885" y="6928"/>
                    <a:pt x="17634" y="6991"/>
                    <a:pt x="17368" y="6991"/>
                  </a:cubicBezTo>
                  <a:cubicBezTo>
                    <a:pt x="17431" y="6725"/>
                    <a:pt x="17493" y="6411"/>
                    <a:pt x="17493" y="6082"/>
                  </a:cubicBezTo>
                  <a:cubicBezTo>
                    <a:pt x="17493" y="2743"/>
                    <a:pt x="14750" y="0"/>
                    <a:pt x="1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43"/>
          <p:cNvSpPr/>
          <p:nvPr/>
        </p:nvSpPr>
        <p:spPr>
          <a:xfrm>
            <a:off x="3212835" y="3063761"/>
            <a:ext cx="336459" cy="337548"/>
          </a:xfrm>
          <a:custGeom>
            <a:avLst/>
            <a:gdLst/>
            <a:ahLst/>
            <a:cxnLst/>
            <a:rect l="l" t="t" r="r" b="b"/>
            <a:pathLst>
              <a:path w="24093" h="24171" extrusionOk="0">
                <a:moveTo>
                  <a:pt x="12007" y="1"/>
                </a:moveTo>
                <a:cubicBezTo>
                  <a:pt x="11427" y="1"/>
                  <a:pt x="10973" y="534"/>
                  <a:pt x="10973" y="1114"/>
                </a:cubicBezTo>
                <a:lnTo>
                  <a:pt x="10973" y="4390"/>
                </a:lnTo>
                <a:cubicBezTo>
                  <a:pt x="10314" y="4515"/>
                  <a:pt x="9734" y="4640"/>
                  <a:pt x="9139" y="4907"/>
                </a:cubicBezTo>
                <a:lnTo>
                  <a:pt x="7509" y="2039"/>
                </a:lnTo>
                <a:cubicBezTo>
                  <a:pt x="7291" y="1685"/>
                  <a:pt x="6928" y="1484"/>
                  <a:pt x="6557" y="1484"/>
                </a:cubicBezTo>
                <a:cubicBezTo>
                  <a:pt x="6369" y="1484"/>
                  <a:pt x="6178" y="1536"/>
                  <a:pt x="6004" y="1647"/>
                </a:cubicBezTo>
                <a:cubicBezTo>
                  <a:pt x="5487" y="1897"/>
                  <a:pt x="5283" y="2618"/>
                  <a:pt x="5612" y="3136"/>
                </a:cubicBezTo>
                <a:lnTo>
                  <a:pt x="7242" y="6020"/>
                </a:lnTo>
                <a:cubicBezTo>
                  <a:pt x="6788" y="6349"/>
                  <a:pt x="6333" y="6804"/>
                  <a:pt x="5941" y="7321"/>
                </a:cubicBezTo>
                <a:lnTo>
                  <a:pt x="3073" y="5628"/>
                </a:lnTo>
                <a:cubicBezTo>
                  <a:pt x="2893" y="5538"/>
                  <a:pt x="2700" y="5493"/>
                  <a:pt x="2512" y="5493"/>
                </a:cubicBezTo>
                <a:cubicBezTo>
                  <a:pt x="2142" y="5493"/>
                  <a:pt x="1786" y="5667"/>
                  <a:pt x="1568" y="6020"/>
                </a:cubicBezTo>
                <a:cubicBezTo>
                  <a:pt x="1302" y="6537"/>
                  <a:pt x="1427" y="7258"/>
                  <a:pt x="1960" y="7525"/>
                </a:cubicBezTo>
                <a:lnTo>
                  <a:pt x="4828" y="9217"/>
                </a:lnTo>
                <a:cubicBezTo>
                  <a:pt x="4640" y="9735"/>
                  <a:pt x="4437" y="10330"/>
                  <a:pt x="4374" y="10973"/>
                </a:cubicBezTo>
                <a:lnTo>
                  <a:pt x="1035" y="10973"/>
                </a:lnTo>
                <a:cubicBezTo>
                  <a:pt x="455" y="10973"/>
                  <a:pt x="1" y="11506"/>
                  <a:pt x="1" y="12086"/>
                </a:cubicBezTo>
                <a:cubicBezTo>
                  <a:pt x="1" y="12681"/>
                  <a:pt x="455" y="13199"/>
                  <a:pt x="1035" y="13199"/>
                </a:cubicBezTo>
                <a:lnTo>
                  <a:pt x="4374" y="13199"/>
                </a:lnTo>
                <a:cubicBezTo>
                  <a:pt x="4437" y="13794"/>
                  <a:pt x="4640" y="14374"/>
                  <a:pt x="4828" y="14970"/>
                </a:cubicBezTo>
                <a:lnTo>
                  <a:pt x="1960" y="16600"/>
                </a:lnTo>
                <a:cubicBezTo>
                  <a:pt x="1427" y="16929"/>
                  <a:pt x="1302" y="17572"/>
                  <a:pt x="1568" y="18105"/>
                </a:cubicBezTo>
                <a:cubicBezTo>
                  <a:pt x="1756" y="18497"/>
                  <a:pt x="2148" y="18685"/>
                  <a:pt x="2540" y="18685"/>
                </a:cubicBezTo>
                <a:cubicBezTo>
                  <a:pt x="2744" y="18685"/>
                  <a:pt x="2932" y="18622"/>
                  <a:pt x="3073" y="18497"/>
                </a:cubicBezTo>
                <a:lnTo>
                  <a:pt x="5941" y="16851"/>
                </a:lnTo>
                <a:cubicBezTo>
                  <a:pt x="6333" y="17384"/>
                  <a:pt x="6788" y="17776"/>
                  <a:pt x="7242" y="18167"/>
                </a:cubicBezTo>
                <a:lnTo>
                  <a:pt x="5612" y="21036"/>
                </a:lnTo>
                <a:cubicBezTo>
                  <a:pt x="5283" y="21553"/>
                  <a:pt x="5487" y="22211"/>
                  <a:pt x="6004" y="22541"/>
                </a:cubicBezTo>
                <a:cubicBezTo>
                  <a:pt x="6208" y="22603"/>
                  <a:pt x="6333" y="22666"/>
                  <a:pt x="6521" y="22666"/>
                </a:cubicBezTo>
                <a:cubicBezTo>
                  <a:pt x="6913" y="22666"/>
                  <a:pt x="7305" y="22478"/>
                  <a:pt x="7509" y="22149"/>
                </a:cubicBezTo>
                <a:lnTo>
                  <a:pt x="9139" y="19280"/>
                </a:lnTo>
                <a:cubicBezTo>
                  <a:pt x="9734" y="19468"/>
                  <a:pt x="10314" y="19672"/>
                  <a:pt x="10973" y="19735"/>
                </a:cubicBezTo>
                <a:lnTo>
                  <a:pt x="10973" y="23058"/>
                </a:lnTo>
                <a:cubicBezTo>
                  <a:pt x="10973" y="23653"/>
                  <a:pt x="11427" y="24171"/>
                  <a:pt x="12007" y="24171"/>
                </a:cubicBezTo>
                <a:cubicBezTo>
                  <a:pt x="12666" y="24171"/>
                  <a:pt x="13120" y="23653"/>
                  <a:pt x="13120" y="23058"/>
                </a:cubicBezTo>
                <a:lnTo>
                  <a:pt x="13120" y="19735"/>
                </a:lnTo>
                <a:cubicBezTo>
                  <a:pt x="13778" y="19672"/>
                  <a:pt x="14358" y="19468"/>
                  <a:pt x="14954" y="19280"/>
                </a:cubicBezTo>
                <a:lnTo>
                  <a:pt x="16584" y="22149"/>
                </a:lnTo>
                <a:cubicBezTo>
                  <a:pt x="16788" y="22478"/>
                  <a:pt x="17180" y="22666"/>
                  <a:pt x="17493" y="22666"/>
                </a:cubicBezTo>
                <a:cubicBezTo>
                  <a:pt x="17697" y="22666"/>
                  <a:pt x="17885" y="22603"/>
                  <a:pt x="18089" y="22541"/>
                </a:cubicBezTo>
                <a:cubicBezTo>
                  <a:pt x="18606" y="22211"/>
                  <a:pt x="18810" y="21553"/>
                  <a:pt x="18481" y="21036"/>
                </a:cubicBezTo>
                <a:lnTo>
                  <a:pt x="16851" y="18167"/>
                </a:lnTo>
                <a:cubicBezTo>
                  <a:pt x="17305" y="17776"/>
                  <a:pt x="17760" y="17384"/>
                  <a:pt x="18152" y="16851"/>
                </a:cubicBezTo>
                <a:lnTo>
                  <a:pt x="20957" y="18497"/>
                </a:lnTo>
                <a:cubicBezTo>
                  <a:pt x="21161" y="18622"/>
                  <a:pt x="21349" y="18685"/>
                  <a:pt x="21553" y="18685"/>
                </a:cubicBezTo>
                <a:cubicBezTo>
                  <a:pt x="21945" y="18685"/>
                  <a:pt x="22274" y="18497"/>
                  <a:pt x="22462" y="18105"/>
                </a:cubicBezTo>
                <a:cubicBezTo>
                  <a:pt x="22791" y="17572"/>
                  <a:pt x="22587" y="16929"/>
                  <a:pt x="22070" y="16600"/>
                </a:cubicBezTo>
                <a:lnTo>
                  <a:pt x="19202" y="14970"/>
                </a:lnTo>
                <a:cubicBezTo>
                  <a:pt x="19453" y="14374"/>
                  <a:pt x="19594" y="13794"/>
                  <a:pt x="19719" y="13199"/>
                </a:cubicBezTo>
                <a:lnTo>
                  <a:pt x="22979" y="13199"/>
                </a:lnTo>
                <a:cubicBezTo>
                  <a:pt x="23638" y="13199"/>
                  <a:pt x="24092" y="12681"/>
                  <a:pt x="24092" y="12086"/>
                </a:cubicBezTo>
                <a:cubicBezTo>
                  <a:pt x="24092" y="11506"/>
                  <a:pt x="23638" y="10973"/>
                  <a:pt x="22979" y="10973"/>
                </a:cubicBezTo>
                <a:lnTo>
                  <a:pt x="19719" y="10973"/>
                </a:lnTo>
                <a:cubicBezTo>
                  <a:pt x="19594" y="10330"/>
                  <a:pt x="19453" y="9735"/>
                  <a:pt x="19202" y="9217"/>
                </a:cubicBezTo>
                <a:lnTo>
                  <a:pt x="22070" y="7525"/>
                </a:lnTo>
                <a:cubicBezTo>
                  <a:pt x="22587" y="7258"/>
                  <a:pt x="22791" y="6537"/>
                  <a:pt x="22462" y="6020"/>
                </a:cubicBezTo>
                <a:cubicBezTo>
                  <a:pt x="22286" y="5667"/>
                  <a:pt x="21917" y="5493"/>
                  <a:pt x="21533" y="5493"/>
                </a:cubicBezTo>
                <a:cubicBezTo>
                  <a:pt x="21337" y="5493"/>
                  <a:pt x="21137" y="5538"/>
                  <a:pt x="20957" y="5628"/>
                </a:cubicBezTo>
                <a:lnTo>
                  <a:pt x="18152" y="7321"/>
                </a:lnTo>
                <a:cubicBezTo>
                  <a:pt x="17760" y="6804"/>
                  <a:pt x="17305" y="6349"/>
                  <a:pt x="16851" y="5957"/>
                </a:cubicBezTo>
                <a:lnTo>
                  <a:pt x="18481" y="3136"/>
                </a:lnTo>
                <a:cubicBezTo>
                  <a:pt x="18810" y="2618"/>
                  <a:pt x="18606" y="1897"/>
                  <a:pt x="18089" y="1647"/>
                </a:cubicBezTo>
                <a:cubicBezTo>
                  <a:pt x="17915" y="1536"/>
                  <a:pt x="17717" y="1484"/>
                  <a:pt x="17522" y="1484"/>
                </a:cubicBezTo>
                <a:cubicBezTo>
                  <a:pt x="17137" y="1484"/>
                  <a:pt x="16761" y="1685"/>
                  <a:pt x="16584" y="2039"/>
                </a:cubicBezTo>
                <a:lnTo>
                  <a:pt x="14954" y="4907"/>
                </a:lnTo>
                <a:cubicBezTo>
                  <a:pt x="14358" y="4640"/>
                  <a:pt x="13778" y="4515"/>
                  <a:pt x="13120" y="4390"/>
                </a:cubicBezTo>
                <a:lnTo>
                  <a:pt x="13120" y="1114"/>
                </a:lnTo>
                <a:cubicBezTo>
                  <a:pt x="13120" y="534"/>
                  <a:pt x="12666" y="1"/>
                  <a:pt x="12007" y="1"/>
                </a:cubicBezTo>
                <a:close/>
              </a:path>
            </a:pathLst>
          </a:custGeom>
          <a:solidFill>
            <a:srgbClr val="FFC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43"/>
          <p:cNvSpPr txBox="1"/>
          <p:nvPr/>
        </p:nvSpPr>
        <p:spPr>
          <a:xfrm>
            <a:off x="6687857" y="848279"/>
            <a:ext cx="2068791" cy="511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rPr>
              <a:t>DALLAS</a:t>
            </a:r>
            <a:endParaRPr sz="1800" b="1" dirty="0">
              <a:solidFill>
                <a:srgbClr val="FFCE00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E59AB4F0-A9B7-85D7-CF54-948866B239A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834253" y="1324679"/>
            <a:ext cx="1799883" cy="24359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2B6D74-7348-A4F7-2E31-BF4A17C1AA9E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6"/>
          <p:cNvSpPr/>
          <p:nvPr/>
        </p:nvSpPr>
        <p:spPr>
          <a:xfrm>
            <a:off x="777231" y="1224019"/>
            <a:ext cx="2328600" cy="3413400"/>
          </a:xfrm>
          <a:prstGeom prst="roundRect">
            <a:avLst>
              <a:gd name="adj" fmla="val 9426"/>
            </a:avLst>
          </a:prstGeom>
          <a:gradFill>
            <a:gsLst>
              <a:gs pos="0">
                <a:srgbClr val="4846BB">
                  <a:alpha val="83921"/>
                  <a:alpha val="24720"/>
                </a:srgbClr>
              </a:gs>
              <a:gs pos="100000">
                <a:srgbClr val="281B66">
                  <a:alpha val="62745"/>
                  <a:alpha val="2472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46"/>
          <p:cNvSpPr txBox="1">
            <a:spLocks noGrp="1"/>
          </p:cNvSpPr>
          <p:nvPr>
            <p:ph type="title"/>
          </p:nvPr>
        </p:nvSpPr>
        <p:spPr>
          <a:xfrm>
            <a:off x="209726" y="265547"/>
            <a:ext cx="928661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 DAYS WEATHER FORECAST COMPARISON</a:t>
            </a:r>
            <a:endParaRPr dirty="0"/>
          </a:p>
        </p:txBody>
      </p:sp>
      <p:sp>
        <p:nvSpPr>
          <p:cNvPr id="672" name="Google Shape;672;p46"/>
          <p:cNvSpPr txBox="1"/>
          <p:nvPr/>
        </p:nvSpPr>
        <p:spPr>
          <a:xfrm>
            <a:off x="1116012" y="1276350"/>
            <a:ext cx="1882775" cy="6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rPr>
              <a:t>ForecastWatch</a:t>
            </a:r>
          </a:p>
        </p:txBody>
      </p:sp>
      <p:cxnSp>
        <p:nvCxnSpPr>
          <p:cNvPr id="673" name="Google Shape;673;p46"/>
          <p:cNvCxnSpPr/>
          <p:nvPr/>
        </p:nvCxnSpPr>
        <p:spPr>
          <a:xfrm>
            <a:off x="1347750" y="2047875"/>
            <a:ext cx="14193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4" name="Google Shape;674;p46"/>
          <p:cNvSpPr/>
          <p:nvPr/>
        </p:nvSpPr>
        <p:spPr>
          <a:xfrm>
            <a:off x="3477831" y="1229389"/>
            <a:ext cx="2328600" cy="3413400"/>
          </a:xfrm>
          <a:prstGeom prst="roundRect">
            <a:avLst>
              <a:gd name="adj" fmla="val 9426"/>
            </a:avLst>
          </a:prstGeom>
          <a:gradFill>
            <a:gsLst>
              <a:gs pos="0">
                <a:srgbClr val="4846BB">
                  <a:alpha val="83921"/>
                  <a:alpha val="24720"/>
                </a:srgbClr>
              </a:gs>
              <a:gs pos="100000">
                <a:srgbClr val="281B66">
                  <a:alpha val="62745"/>
                  <a:alpha val="2472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46"/>
          <p:cNvSpPr txBox="1"/>
          <p:nvPr/>
        </p:nvSpPr>
        <p:spPr>
          <a:xfrm>
            <a:off x="3746100" y="1357172"/>
            <a:ext cx="1721550" cy="6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rPr>
              <a:t>NOAA</a:t>
            </a:r>
            <a:endParaRPr sz="1800" b="1" dirty="0">
              <a:solidFill>
                <a:srgbClr val="FFCE00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679" name="Google Shape;679;p46"/>
          <p:cNvCxnSpPr/>
          <p:nvPr/>
        </p:nvCxnSpPr>
        <p:spPr>
          <a:xfrm>
            <a:off x="3862350" y="2047875"/>
            <a:ext cx="14193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0" name="Google Shape;680;p46"/>
          <p:cNvSpPr/>
          <p:nvPr/>
        </p:nvSpPr>
        <p:spPr>
          <a:xfrm>
            <a:off x="6038169" y="1224019"/>
            <a:ext cx="2328600" cy="3413400"/>
          </a:xfrm>
          <a:prstGeom prst="roundRect">
            <a:avLst>
              <a:gd name="adj" fmla="val 9426"/>
            </a:avLst>
          </a:prstGeom>
          <a:gradFill>
            <a:gsLst>
              <a:gs pos="0">
                <a:srgbClr val="4846BB">
                  <a:alpha val="83921"/>
                  <a:alpha val="24720"/>
                </a:srgbClr>
              </a:gs>
              <a:gs pos="100000">
                <a:srgbClr val="281B66">
                  <a:alpha val="62745"/>
                  <a:alpha val="2472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46"/>
          <p:cNvSpPr txBox="1"/>
          <p:nvPr/>
        </p:nvSpPr>
        <p:spPr>
          <a:xfrm>
            <a:off x="6376950" y="1276350"/>
            <a:ext cx="1651038" cy="6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CE00"/>
                </a:solidFill>
                <a:latin typeface="Varela Round"/>
                <a:ea typeface="Varela Round"/>
                <a:cs typeface="Varela Round"/>
                <a:sym typeface="Varela Round"/>
              </a:rPr>
              <a:t>Accuweather</a:t>
            </a:r>
            <a:endParaRPr sz="1800" b="1" dirty="0">
              <a:solidFill>
                <a:srgbClr val="FFCE00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685" name="Google Shape;685;p46"/>
          <p:cNvCxnSpPr/>
          <p:nvPr/>
        </p:nvCxnSpPr>
        <p:spPr>
          <a:xfrm>
            <a:off x="6376950" y="2047875"/>
            <a:ext cx="14193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B4B1996A-02DA-C604-C50E-BE604EA5D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344" y="2348942"/>
            <a:ext cx="2260249" cy="1987411"/>
          </a:xfrm>
          <a:prstGeom prst="rect">
            <a:avLst/>
          </a:prstGeom>
        </p:spPr>
      </p:pic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BB2FE0C2-16A2-6DBC-A8E8-58A3BB688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589" y="2143201"/>
            <a:ext cx="1799883" cy="2435985"/>
          </a:xfrm>
          <a:prstGeom prst="rect">
            <a:avLst/>
          </a:prstGeom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A33DB297-CD40-4C32-4726-B0670657C2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4466" y="2348942"/>
            <a:ext cx="2230414" cy="1983606"/>
          </a:xfrm>
          <a:prstGeom prst="rect">
            <a:avLst/>
          </a:prstGeom>
        </p:spPr>
      </p:pic>
      <p:grpSp>
        <p:nvGrpSpPr>
          <p:cNvPr id="7" name="Google Shape;1223;p61">
            <a:extLst>
              <a:ext uri="{FF2B5EF4-FFF2-40B4-BE49-F238E27FC236}">
                <a16:creationId xmlns:a16="http://schemas.microsoft.com/office/drawing/2014/main" id="{84430EDF-7304-1A64-EBE0-618E1DE1B28B}"/>
              </a:ext>
            </a:extLst>
          </p:cNvPr>
          <p:cNvGrpSpPr/>
          <p:nvPr/>
        </p:nvGrpSpPr>
        <p:grpSpPr>
          <a:xfrm>
            <a:off x="411992" y="4332548"/>
            <a:ext cx="554579" cy="565462"/>
            <a:chOff x="-2048175" y="4851025"/>
            <a:chExt cx="811500" cy="827425"/>
          </a:xfrm>
        </p:grpSpPr>
        <p:sp>
          <p:nvSpPr>
            <p:cNvPr id="8" name="Google Shape;1224;p61">
              <a:extLst>
                <a:ext uri="{FF2B5EF4-FFF2-40B4-BE49-F238E27FC236}">
                  <a16:creationId xmlns:a16="http://schemas.microsoft.com/office/drawing/2014/main" id="{B956A0E6-4B6D-149B-440A-830560F4EF6A}"/>
                </a:ext>
              </a:extLst>
            </p:cNvPr>
            <p:cNvSpPr/>
            <p:nvPr/>
          </p:nvSpPr>
          <p:spPr>
            <a:xfrm>
              <a:off x="-2048175" y="4851025"/>
              <a:ext cx="811500" cy="827425"/>
            </a:xfrm>
            <a:custGeom>
              <a:avLst/>
              <a:gdLst/>
              <a:ahLst/>
              <a:cxnLst/>
              <a:rect l="l" t="t" r="r" b="b"/>
              <a:pathLst>
                <a:path w="32460" h="33097" extrusionOk="0">
                  <a:moveTo>
                    <a:pt x="16220" y="1"/>
                  </a:moveTo>
                  <a:cubicBezTo>
                    <a:pt x="15738" y="1"/>
                    <a:pt x="15430" y="406"/>
                    <a:pt x="15430" y="791"/>
                  </a:cubicBezTo>
                  <a:lnTo>
                    <a:pt x="15430" y="2489"/>
                  </a:lnTo>
                  <a:lnTo>
                    <a:pt x="14388" y="1196"/>
                  </a:lnTo>
                  <a:cubicBezTo>
                    <a:pt x="14202" y="1022"/>
                    <a:pt x="13967" y="915"/>
                    <a:pt x="13724" y="915"/>
                  </a:cubicBezTo>
                  <a:cubicBezTo>
                    <a:pt x="13539" y="915"/>
                    <a:pt x="13349" y="977"/>
                    <a:pt x="13173" y="1119"/>
                  </a:cubicBezTo>
                  <a:cubicBezTo>
                    <a:pt x="12845" y="1370"/>
                    <a:pt x="12845" y="1852"/>
                    <a:pt x="13096" y="2238"/>
                  </a:cubicBezTo>
                  <a:lnTo>
                    <a:pt x="15430" y="4977"/>
                  </a:lnTo>
                  <a:lnTo>
                    <a:pt x="15430" y="6192"/>
                  </a:lnTo>
                  <a:lnTo>
                    <a:pt x="13655" y="4167"/>
                  </a:lnTo>
                  <a:cubicBezTo>
                    <a:pt x="13531" y="4001"/>
                    <a:pt x="13335" y="3924"/>
                    <a:pt x="13118" y="3924"/>
                  </a:cubicBezTo>
                  <a:cubicBezTo>
                    <a:pt x="12929" y="3924"/>
                    <a:pt x="12725" y="3982"/>
                    <a:pt x="12537" y="4089"/>
                  </a:cubicBezTo>
                  <a:cubicBezTo>
                    <a:pt x="12209" y="4417"/>
                    <a:pt x="12209" y="4900"/>
                    <a:pt x="12460" y="5227"/>
                  </a:cubicBezTo>
                  <a:lnTo>
                    <a:pt x="15430" y="8680"/>
                  </a:lnTo>
                  <a:lnTo>
                    <a:pt x="15430" y="14620"/>
                  </a:lnTo>
                  <a:lnTo>
                    <a:pt x="11322" y="10435"/>
                  </a:lnTo>
                  <a:lnTo>
                    <a:pt x="11013" y="5864"/>
                  </a:lnTo>
                  <a:cubicBezTo>
                    <a:pt x="11013" y="5459"/>
                    <a:pt x="10608" y="5131"/>
                    <a:pt x="10126" y="5131"/>
                  </a:cubicBezTo>
                  <a:cubicBezTo>
                    <a:pt x="9721" y="5227"/>
                    <a:pt x="9393" y="5536"/>
                    <a:pt x="9393" y="6018"/>
                  </a:cubicBezTo>
                  <a:lnTo>
                    <a:pt x="9567" y="8680"/>
                  </a:lnTo>
                  <a:lnTo>
                    <a:pt x="8757" y="7793"/>
                  </a:lnTo>
                  <a:lnTo>
                    <a:pt x="8429" y="4167"/>
                  </a:lnTo>
                  <a:cubicBezTo>
                    <a:pt x="8429" y="3781"/>
                    <a:pt x="8024" y="3453"/>
                    <a:pt x="7638" y="3453"/>
                  </a:cubicBezTo>
                  <a:cubicBezTo>
                    <a:pt x="7156" y="3530"/>
                    <a:pt x="6828" y="3858"/>
                    <a:pt x="6828" y="4340"/>
                  </a:cubicBezTo>
                  <a:lnTo>
                    <a:pt x="6982" y="6018"/>
                  </a:lnTo>
                  <a:lnTo>
                    <a:pt x="6982" y="6018"/>
                  </a:lnTo>
                  <a:lnTo>
                    <a:pt x="5864" y="4900"/>
                  </a:lnTo>
                  <a:cubicBezTo>
                    <a:pt x="5700" y="4736"/>
                    <a:pt x="5497" y="4654"/>
                    <a:pt x="5297" y="4654"/>
                  </a:cubicBezTo>
                  <a:cubicBezTo>
                    <a:pt x="5097" y="4654"/>
                    <a:pt x="4899" y="4736"/>
                    <a:pt x="4745" y="4900"/>
                  </a:cubicBezTo>
                  <a:cubicBezTo>
                    <a:pt x="4417" y="5227"/>
                    <a:pt x="4417" y="5710"/>
                    <a:pt x="4745" y="6018"/>
                  </a:cubicBezTo>
                  <a:lnTo>
                    <a:pt x="5864" y="7233"/>
                  </a:lnTo>
                  <a:lnTo>
                    <a:pt x="4166" y="7060"/>
                  </a:lnTo>
                  <a:cubicBezTo>
                    <a:pt x="4128" y="7052"/>
                    <a:pt x="4090" y="7048"/>
                    <a:pt x="4052" y="7048"/>
                  </a:cubicBezTo>
                  <a:cubicBezTo>
                    <a:pt x="3705" y="7048"/>
                    <a:pt x="3376" y="7358"/>
                    <a:pt x="3376" y="7793"/>
                  </a:cubicBezTo>
                  <a:cubicBezTo>
                    <a:pt x="3298" y="8198"/>
                    <a:pt x="3607" y="8603"/>
                    <a:pt x="4089" y="8680"/>
                  </a:cubicBezTo>
                  <a:lnTo>
                    <a:pt x="7638" y="8988"/>
                  </a:lnTo>
                  <a:lnTo>
                    <a:pt x="8429" y="9798"/>
                  </a:lnTo>
                  <a:lnTo>
                    <a:pt x="5864" y="9644"/>
                  </a:lnTo>
                  <a:cubicBezTo>
                    <a:pt x="5381" y="9644"/>
                    <a:pt x="5053" y="9953"/>
                    <a:pt x="4976" y="10435"/>
                  </a:cubicBezTo>
                  <a:cubicBezTo>
                    <a:pt x="4976" y="10840"/>
                    <a:pt x="5304" y="11245"/>
                    <a:pt x="5709" y="11245"/>
                  </a:cubicBezTo>
                  <a:lnTo>
                    <a:pt x="10203" y="11573"/>
                  </a:lnTo>
                  <a:lnTo>
                    <a:pt x="14292" y="15739"/>
                  </a:lnTo>
                  <a:lnTo>
                    <a:pt x="8506" y="15739"/>
                  </a:lnTo>
                  <a:lnTo>
                    <a:pt x="5131" y="12768"/>
                  </a:lnTo>
                  <a:cubicBezTo>
                    <a:pt x="4987" y="12661"/>
                    <a:pt x="4790" y="12604"/>
                    <a:pt x="4595" y="12604"/>
                  </a:cubicBezTo>
                  <a:cubicBezTo>
                    <a:pt x="4369" y="12604"/>
                    <a:pt x="4146" y="12680"/>
                    <a:pt x="4012" y="12846"/>
                  </a:cubicBezTo>
                  <a:cubicBezTo>
                    <a:pt x="3684" y="13173"/>
                    <a:pt x="3684" y="13733"/>
                    <a:pt x="4089" y="13984"/>
                  </a:cubicBezTo>
                  <a:lnTo>
                    <a:pt x="6095" y="15739"/>
                  </a:lnTo>
                  <a:lnTo>
                    <a:pt x="4899" y="15739"/>
                  </a:lnTo>
                  <a:lnTo>
                    <a:pt x="2160" y="13424"/>
                  </a:lnTo>
                  <a:cubicBezTo>
                    <a:pt x="2017" y="13307"/>
                    <a:pt x="1814" y="13245"/>
                    <a:pt x="1615" y="13245"/>
                  </a:cubicBezTo>
                  <a:cubicBezTo>
                    <a:pt x="1388" y="13245"/>
                    <a:pt x="1165" y="13326"/>
                    <a:pt x="1042" y="13501"/>
                  </a:cubicBezTo>
                  <a:cubicBezTo>
                    <a:pt x="714" y="13906"/>
                    <a:pt x="791" y="14389"/>
                    <a:pt x="1119" y="14620"/>
                  </a:cubicBezTo>
                  <a:lnTo>
                    <a:pt x="2411" y="15739"/>
                  </a:lnTo>
                  <a:lnTo>
                    <a:pt x="791" y="15739"/>
                  </a:lnTo>
                  <a:cubicBezTo>
                    <a:pt x="309" y="15739"/>
                    <a:pt x="0" y="16144"/>
                    <a:pt x="0" y="16549"/>
                  </a:cubicBezTo>
                  <a:cubicBezTo>
                    <a:pt x="0" y="17031"/>
                    <a:pt x="309" y="17359"/>
                    <a:pt x="791" y="17359"/>
                  </a:cubicBezTo>
                  <a:lnTo>
                    <a:pt x="2411" y="17359"/>
                  </a:lnTo>
                  <a:lnTo>
                    <a:pt x="1119" y="18477"/>
                  </a:lnTo>
                  <a:cubicBezTo>
                    <a:pt x="791" y="18805"/>
                    <a:pt x="714" y="19287"/>
                    <a:pt x="1042" y="19692"/>
                  </a:cubicBezTo>
                  <a:cubicBezTo>
                    <a:pt x="1196" y="19847"/>
                    <a:pt x="1447" y="19924"/>
                    <a:pt x="1601" y="19924"/>
                  </a:cubicBezTo>
                  <a:cubicBezTo>
                    <a:pt x="1852" y="19924"/>
                    <a:pt x="2006" y="19847"/>
                    <a:pt x="2160" y="19770"/>
                  </a:cubicBezTo>
                  <a:lnTo>
                    <a:pt x="4899" y="17359"/>
                  </a:lnTo>
                  <a:lnTo>
                    <a:pt x="6095" y="17359"/>
                  </a:lnTo>
                  <a:lnTo>
                    <a:pt x="4089" y="19210"/>
                  </a:lnTo>
                  <a:cubicBezTo>
                    <a:pt x="3684" y="19442"/>
                    <a:pt x="3684" y="20001"/>
                    <a:pt x="4012" y="20329"/>
                  </a:cubicBezTo>
                  <a:cubicBezTo>
                    <a:pt x="4166" y="20483"/>
                    <a:pt x="4417" y="20560"/>
                    <a:pt x="4571" y="20560"/>
                  </a:cubicBezTo>
                  <a:cubicBezTo>
                    <a:pt x="4822" y="20560"/>
                    <a:pt x="4976" y="20483"/>
                    <a:pt x="5131" y="20406"/>
                  </a:cubicBezTo>
                  <a:lnTo>
                    <a:pt x="8506" y="17359"/>
                  </a:lnTo>
                  <a:lnTo>
                    <a:pt x="14292" y="17359"/>
                  </a:lnTo>
                  <a:lnTo>
                    <a:pt x="10203" y="21621"/>
                  </a:lnTo>
                  <a:lnTo>
                    <a:pt x="5709" y="21930"/>
                  </a:lnTo>
                  <a:cubicBezTo>
                    <a:pt x="5304" y="21930"/>
                    <a:pt x="4976" y="22335"/>
                    <a:pt x="4976" y="22740"/>
                  </a:cubicBezTo>
                  <a:cubicBezTo>
                    <a:pt x="5053" y="23222"/>
                    <a:pt x="5381" y="23550"/>
                    <a:pt x="5864" y="23550"/>
                  </a:cubicBezTo>
                  <a:lnTo>
                    <a:pt x="8429" y="23299"/>
                  </a:lnTo>
                  <a:lnTo>
                    <a:pt x="7638" y="24186"/>
                  </a:lnTo>
                  <a:lnTo>
                    <a:pt x="4089" y="24514"/>
                  </a:lnTo>
                  <a:cubicBezTo>
                    <a:pt x="3607" y="24591"/>
                    <a:pt x="3298" y="24900"/>
                    <a:pt x="3376" y="25382"/>
                  </a:cubicBezTo>
                  <a:cubicBezTo>
                    <a:pt x="3376" y="25787"/>
                    <a:pt x="3781" y="26115"/>
                    <a:pt x="4166" y="26115"/>
                  </a:cubicBezTo>
                  <a:lnTo>
                    <a:pt x="5864" y="25961"/>
                  </a:lnTo>
                  <a:lnTo>
                    <a:pt x="4745" y="27156"/>
                  </a:lnTo>
                  <a:cubicBezTo>
                    <a:pt x="4417" y="27484"/>
                    <a:pt x="4417" y="27966"/>
                    <a:pt x="4745" y="28275"/>
                  </a:cubicBezTo>
                  <a:cubicBezTo>
                    <a:pt x="4899" y="28449"/>
                    <a:pt x="5053" y="28526"/>
                    <a:pt x="5304" y="28526"/>
                  </a:cubicBezTo>
                  <a:cubicBezTo>
                    <a:pt x="5536" y="28526"/>
                    <a:pt x="5709" y="28449"/>
                    <a:pt x="5864" y="28275"/>
                  </a:cubicBezTo>
                  <a:lnTo>
                    <a:pt x="6982" y="27156"/>
                  </a:lnTo>
                  <a:lnTo>
                    <a:pt x="6982" y="27156"/>
                  </a:lnTo>
                  <a:lnTo>
                    <a:pt x="6828" y="28854"/>
                  </a:lnTo>
                  <a:cubicBezTo>
                    <a:pt x="6828" y="29239"/>
                    <a:pt x="7156" y="29644"/>
                    <a:pt x="7638" y="29721"/>
                  </a:cubicBezTo>
                  <a:cubicBezTo>
                    <a:pt x="8120" y="29721"/>
                    <a:pt x="8429" y="29413"/>
                    <a:pt x="8429" y="29008"/>
                  </a:cubicBezTo>
                  <a:lnTo>
                    <a:pt x="8757" y="25305"/>
                  </a:lnTo>
                  <a:lnTo>
                    <a:pt x="9567" y="24514"/>
                  </a:lnTo>
                  <a:lnTo>
                    <a:pt x="9393" y="27156"/>
                  </a:lnTo>
                  <a:cubicBezTo>
                    <a:pt x="9393" y="27639"/>
                    <a:pt x="9721" y="27966"/>
                    <a:pt x="10126" y="28044"/>
                  </a:cubicBezTo>
                  <a:lnTo>
                    <a:pt x="10203" y="28044"/>
                  </a:lnTo>
                  <a:cubicBezTo>
                    <a:pt x="10608" y="28044"/>
                    <a:pt x="11013" y="27716"/>
                    <a:pt x="11013" y="27234"/>
                  </a:cubicBezTo>
                  <a:lnTo>
                    <a:pt x="11322" y="22740"/>
                  </a:lnTo>
                  <a:lnTo>
                    <a:pt x="15430" y="18554"/>
                  </a:lnTo>
                  <a:lnTo>
                    <a:pt x="15430" y="24514"/>
                  </a:lnTo>
                  <a:lnTo>
                    <a:pt x="12460" y="27889"/>
                  </a:lnTo>
                  <a:cubicBezTo>
                    <a:pt x="12209" y="28275"/>
                    <a:pt x="12209" y="28757"/>
                    <a:pt x="12537" y="29085"/>
                  </a:cubicBezTo>
                  <a:cubicBezTo>
                    <a:pt x="12715" y="29195"/>
                    <a:pt x="12908" y="29257"/>
                    <a:pt x="13089" y="29257"/>
                  </a:cubicBezTo>
                  <a:cubicBezTo>
                    <a:pt x="13318" y="29257"/>
                    <a:pt x="13526" y="29157"/>
                    <a:pt x="13655" y="28931"/>
                  </a:cubicBezTo>
                  <a:lnTo>
                    <a:pt x="15430" y="27002"/>
                  </a:lnTo>
                  <a:lnTo>
                    <a:pt x="15430" y="28198"/>
                  </a:lnTo>
                  <a:lnTo>
                    <a:pt x="13096" y="30937"/>
                  </a:lnTo>
                  <a:cubicBezTo>
                    <a:pt x="12845" y="31264"/>
                    <a:pt x="12845" y="31824"/>
                    <a:pt x="13173" y="32055"/>
                  </a:cubicBezTo>
                  <a:cubicBezTo>
                    <a:pt x="13327" y="32229"/>
                    <a:pt x="13578" y="32306"/>
                    <a:pt x="13732" y="32306"/>
                  </a:cubicBezTo>
                  <a:cubicBezTo>
                    <a:pt x="13983" y="32306"/>
                    <a:pt x="14215" y="32132"/>
                    <a:pt x="14388" y="31978"/>
                  </a:cubicBezTo>
                  <a:lnTo>
                    <a:pt x="15430" y="30686"/>
                  </a:lnTo>
                  <a:lnTo>
                    <a:pt x="15430" y="32306"/>
                  </a:lnTo>
                  <a:cubicBezTo>
                    <a:pt x="15430" y="32788"/>
                    <a:pt x="15738" y="33097"/>
                    <a:pt x="16220" y="33097"/>
                  </a:cubicBezTo>
                  <a:cubicBezTo>
                    <a:pt x="16625" y="33097"/>
                    <a:pt x="17030" y="32788"/>
                    <a:pt x="17030" y="32306"/>
                  </a:cubicBezTo>
                  <a:lnTo>
                    <a:pt x="17030" y="30686"/>
                  </a:lnTo>
                  <a:lnTo>
                    <a:pt x="18072" y="31978"/>
                  </a:lnTo>
                  <a:cubicBezTo>
                    <a:pt x="18255" y="32161"/>
                    <a:pt x="18486" y="32266"/>
                    <a:pt x="18711" y="32266"/>
                  </a:cubicBezTo>
                  <a:cubicBezTo>
                    <a:pt x="18890" y="32266"/>
                    <a:pt x="19065" y="32200"/>
                    <a:pt x="19210" y="32055"/>
                  </a:cubicBezTo>
                  <a:cubicBezTo>
                    <a:pt x="19518" y="31824"/>
                    <a:pt x="19596" y="31264"/>
                    <a:pt x="19287" y="30937"/>
                  </a:cubicBezTo>
                  <a:lnTo>
                    <a:pt x="17030" y="28198"/>
                  </a:lnTo>
                  <a:lnTo>
                    <a:pt x="17030" y="27002"/>
                  </a:lnTo>
                  <a:lnTo>
                    <a:pt x="18728" y="28931"/>
                  </a:lnTo>
                  <a:cubicBezTo>
                    <a:pt x="18882" y="29162"/>
                    <a:pt x="19113" y="29239"/>
                    <a:pt x="19364" y="29239"/>
                  </a:cubicBezTo>
                  <a:cubicBezTo>
                    <a:pt x="19518" y="29239"/>
                    <a:pt x="19692" y="29162"/>
                    <a:pt x="19846" y="29085"/>
                  </a:cubicBezTo>
                  <a:cubicBezTo>
                    <a:pt x="20174" y="28757"/>
                    <a:pt x="20251" y="28275"/>
                    <a:pt x="19924" y="27889"/>
                  </a:cubicBezTo>
                  <a:lnTo>
                    <a:pt x="17030" y="24514"/>
                  </a:lnTo>
                  <a:lnTo>
                    <a:pt x="17030" y="18554"/>
                  </a:lnTo>
                  <a:lnTo>
                    <a:pt x="21139" y="22740"/>
                  </a:lnTo>
                  <a:lnTo>
                    <a:pt x="21370" y="27234"/>
                  </a:lnTo>
                  <a:cubicBezTo>
                    <a:pt x="21447" y="27716"/>
                    <a:pt x="21775" y="28044"/>
                    <a:pt x="22180" y="28044"/>
                  </a:cubicBezTo>
                  <a:lnTo>
                    <a:pt x="22257" y="28044"/>
                  </a:lnTo>
                  <a:cubicBezTo>
                    <a:pt x="22739" y="27966"/>
                    <a:pt x="23067" y="27639"/>
                    <a:pt x="22971" y="27156"/>
                  </a:cubicBezTo>
                  <a:lnTo>
                    <a:pt x="22817" y="24514"/>
                  </a:lnTo>
                  <a:lnTo>
                    <a:pt x="22817" y="24514"/>
                  </a:lnTo>
                  <a:lnTo>
                    <a:pt x="23704" y="25305"/>
                  </a:lnTo>
                  <a:lnTo>
                    <a:pt x="23935" y="29008"/>
                  </a:lnTo>
                  <a:cubicBezTo>
                    <a:pt x="24032" y="29413"/>
                    <a:pt x="24340" y="29721"/>
                    <a:pt x="24745" y="29721"/>
                  </a:cubicBezTo>
                  <a:lnTo>
                    <a:pt x="24822" y="29721"/>
                  </a:lnTo>
                  <a:cubicBezTo>
                    <a:pt x="25227" y="29644"/>
                    <a:pt x="25632" y="29239"/>
                    <a:pt x="25555" y="28854"/>
                  </a:cubicBezTo>
                  <a:lnTo>
                    <a:pt x="25382" y="27156"/>
                  </a:lnTo>
                  <a:lnTo>
                    <a:pt x="25382" y="27156"/>
                  </a:lnTo>
                  <a:lnTo>
                    <a:pt x="26520" y="28275"/>
                  </a:lnTo>
                  <a:cubicBezTo>
                    <a:pt x="26674" y="28449"/>
                    <a:pt x="26925" y="28526"/>
                    <a:pt x="27156" y="28526"/>
                  </a:cubicBezTo>
                  <a:cubicBezTo>
                    <a:pt x="27310" y="28526"/>
                    <a:pt x="27561" y="28449"/>
                    <a:pt x="27715" y="28275"/>
                  </a:cubicBezTo>
                  <a:cubicBezTo>
                    <a:pt x="27966" y="27966"/>
                    <a:pt x="28043" y="27484"/>
                    <a:pt x="27715" y="27156"/>
                  </a:cubicBezTo>
                  <a:lnTo>
                    <a:pt x="26520" y="25961"/>
                  </a:lnTo>
                  <a:lnTo>
                    <a:pt x="28197" y="26115"/>
                  </a:lnTo>
                  <a:cubicBezTo>
                    <a:pt x="28680" y="26115"/>
                    <a:pt x="29008" y="25787"/>
                    <a:pt x="29085" y="25382"/>
                  </a:cubicBezTo>
                  <a:cubicBezTo>
                    <a:pt x="29085" y="24900"/>
                    <a:pt x="28757" y="24591"/>
                    <a:pt x="28371" y="24514"/>
                  </a:cubicBezTo>
                  <a:lnTo>
                    <a:pt x="24822" y="24186"/>
                  </a:lnTo>
                  <a:lnTo>
                    <a:pt x="23935" y="23299"/>
                  </a:lnTo>
                  <a:lnTo>
                    <a:pt x="26597" y="23550"/>
                  </a:lnTo>
                  <a:cubicBezTo>
                    <a:pt x="27002" y="23550"/>
                    <a:pt x="27407" y="23222"/>
                    <a:pt x="27407" y="22740"/>
                  </a:cubicBezTo>
                  <a:cubicBezTo>
                    <a:pt x="27484" y="22335"/>
                    <a:pt x="27156" y="21930"/>
                    <a:pt x="26674" y="21930"/>
                  </a:cubicBezTo>
                  <a:lnTo>
                    <a:pt x="22257" y="21621"/>
                  </a:lnTo>
                  <a:lnTo>
                    <a:pt x="18149" y="17359"/>
                  </a:lnTo>
                  <a:lnTo>
                    <a:pt x="23935" y="17359"/>
                  </a:lnTo>
                  <a:lnTo>
                    <a:pt x="27310" y="20406"/>
                  </a:lnTo>
                  <a:cubicBezTo>
                    <a:pt x="27484" y="20483"/>
                    <a:pt x="27638" y="20560"/>
                    <a:pt x="27792" y="20560"/>
                  </a:cubicBezTo>
                  <a:cubicBezTo>
                    <a:pt x="28043" y="20560"/>
                    <a:pt x="28275" y="20483"/>
                    <a:pt x="28448" y="20329"/>
                  </a:cubicBezTo>
                  <a:cubicBezTo>
                    <a:pt x="28680" y="20001"/>
                    <a:pt x="28680" y="19442"/>
                    <a:pt x="28371" y="19210"/>
                  </a:cubicBezTo>
                  <a:lnTo>
                    <a:pt x="26346" y="17359"/>
                  </a:lnTo>
                  <a:lnTo>
                    <a:pt x="27561" y="17359"/>
                  </a:lnTo>
                  <a:lnTo>
                    <a:pt x="30300" y="19770"/>
                  </a:lnTo>
                  <a:cubicBezTo>
                    <a:pt x="30454" y="19847"/>
                    <a:pt x="30608" y="19924"/>
                    <a:pt x="30782" y="19924"/>
                  </a:cubicBezTo>
                  <a:cubicBezTo>
                    <a:pt x="31013" y="19924"/>
                    <a:pt x="31264" y="19847"/>
                    <a:pt x="31418" y="19692"/>
                  </a:cubicBezTo>
                  <a:cubicBezTo>
                    <a:pt x="31650" y="19287"/>
                    <a:pt x="31650" y="18805"/>
                    <a:pt x="31341" y="18477"/>
                  </a:cubicBezTo>
                  <a:lnTo>
                    <a:pt x="30049" y="17359"/>
                  </a:lnTo>
                  <a:lnTo>
                    <a:pt x="31650" y="17359"/>
                  </a:lnTo>
                  <a:cubicBezTo>
                    <a:pt x="32055" y="17359"/>
                    <a:pt x="32460" y="17031"/>
                    <a:pt x="32460" y="16549"/>
                  </a:cubicBezTo>
                  <a:cubicBezTo>
                    <a:pt x="32460" y="16144"/>
                    <a:pt x="32055" y="15739"/>
                    <a:pt x="31650" y="15739"/>
                  </a:cubicBezTo>
                  <a:lnTo>
                    <a:pt x="30049" y="15739"/>
                  </a:lnTo>
                  <a:lnTo>
                    <a:pt x="31341" y="14620"/>
                  </a:lnTo>
                  <a:cubicBezTo>
                    <a:pt x="31650" y="14389"/>
                    <a:pt x="31650" y="13906"/>
                    <a:pt x="31418" y="13501"/>
                  </a:cubicBezTo>
                  <a:cubicBezTo>
                    <a:pt x="31243" y="13326"/>
                    <a:pt x="31025" y="13245"/>
                    <a:pt x="30812" y="13245"/>
                  </a:cubicBezTo>
                  <a:cubicBezTo>
                    <a:pt x="30625" y="13245"/>
                    <a:pt x="30444" y="13307"/>
                    <a:pt x="30300" y="13424"/>
                  </a:cubicBezTo>
                  <a:lnTo>
                    <a:pt x="27561" y="15739"/>
                  </a:lnTo>
                  <a:lnTo>
                    <a:pt x="26346" y="15739"/>
                  </a:lnTo>
                  <a:lnTo>
                    <a:pt x="28371" y="13984"/>
                  </a:lnTo>
                  <a:cubicBezTo>
                    <a:pt x="28680" y="13733"/>
                    <a:pt x="28680" y="13173"/>
                    <a:pt x="28448" y="12846"/>
                  </a:cubicBezTo>
                  <a:cubicBezTo>
                    <a:pt x="28273" y="12680"/>
                    <a:pt x="28052" y="12604"/>
                    <a:pt x="27836" y="12604"/>
                  </a:cubicBezTo>
                  <a:cubicBezTo>
                    <a:pt x="27648" y="12604"/>
                    <a:pt x="27462" y="12661"/>
                    <a:pt x="27310" y="12768"/>
                  </a:cubicBezTo>
                  <a:lnTo>
                    <a:pt x="23935" y="15739"/>
                  </a:lnTo>
                  <a:lnTo>
                    <a:pt x="18149" y="15739"/>
                  </a:lnTo>
                  <a:lnTo>
                    <a:pt x="22257" y="11573"/>
                  </a:lnTo>
                  <a:lnTo>
                    <a:pt x="26674" y="11245"/>
                  </a:lnTo>
                  <a:cubicBezTo>
                    <a:pt x="27156" y="11245"/>
                    <a:pt x="27484" y="10840"/>
                    <a:pt x="27407" y="10435"/>
                  </a:cubicBezTo>
                  <a:cubicBezTo>
                    <a:pt x="27407" y="9953"/>
                    <a:pt x="27002" y="9644"/>
                    <a:pt x="26597" y="9644"/>
                  </a:cubicBezTo>
                  <a:lnTo>
                    <a:pt x="23935" y="9798"/>
                  </a:lnTo>
                  <a:lnTo>
                    <a:pt x="24822" y="8988"/>
                  </a:lnTo>
                  <a:lnTo>
                    <a:pt x="28371" y="8680"/>
                  </a:lnTo>
                  <a:cubicBezTo>
                    <a:pt x="28757" y="8603"/>
                    <a:pt x="29085" y="8198"/>
                    <a:pt x="29085" y="7793"/>
                  </a:cubicBezTo>
                  <a:cubicBezTo>
                    <a:pt x="29015" y="7358"/>
                    <a:pt x="28742" y="7048"/>
                    <a:pt x="28335" y="7048"/>
                  </a:cubicBezTo>
                  <a:cubicBezTo>
                    <a:pt x="28291" y="7048"/>
                    <a:pt x="28245" y="7052"/>
                    <a:pt x="28197" y="7060"/>
                  </a:cubicBezTo>
                  <a:lnTo>
                    <a:pt x="26520" y="7233"/>
                  </a:lnTo>
                  <a:lnTo>
                    <a:pt x="27715" y="6018"/>
                  </a:lnTo>
                  <a:cubicBezTo>
                    <a:pt x="28043" y="5710"/>
                    <a:pt x="27966" y="5227"/>
                    <a:pt x="27715" y="4900"/>
                  </a:cubicBezTo>
                  <a:cubicBezTo>
                    <a:pt x="27561" y="4736"/>
                    <a:pt x="27339" y="4654"/>
                    <a:pt x="27117" y="4654"/>
                  </a:cubicBezTo>
                  <a:cubicBezTo>
                    <a:pt x="26896" y="4654"/>
                    <a:pt x="26674" y="4736"/>
                    <a:pt x="26520" y="4900"/>
                  </a:cubicBezTo>
                  <a:lnTo>
                    <a:pt x="25382" y="6018"/>
                  </a:lnTo>
                  <a:lnTo>
                    <a:pt x="25555" y="4340"/>
                  </a:lnTo>
                  <a:cubicBezTo>
                    <a:pt x="25632" y="3858"/>
                    <a:pt x="25227" y="3530"/>
                    <a:pt x="24822" y="3453"/>
                  </a:cubicBezTo>
                  <a:cubicBezTo>
                    <a:pt x="24417" y="3453"/>
                    <a:pt x="24032" y="3781"/>
                    <a:pt x="23935" y="4167"/>
                  </a:cubicBezTo>
                  <a:lnTo>
                    <a:pt x="23704" y="7793"/>
                  </a:lnTo>
                  <a:lnTo>
                    <a:pt x="22817" y="8680"/>
                  </a:lnTo>
                  <a:lnTo>
                    <a:pt x="22971" y="6018"/>
                  </a:lnTo>
                  <a:cubicBezTo>
                    <a:pt x="23067" y="5536"/>
                    <a:pt x="22739" y="5227"/>
                    <a:pt x="22257" y="5131"/>
                  </a:cubicBezTo>
                  <a:cubicBezTo>
                    <a:pt x="21852" y="5131"/>
                    <a:pt x="21447" y="5459"/>
                    <a:pt x="21370" y="5864"/>
                  </a:cubicBezTo>
                  <a:lnTo>
                    <a:pt x="21139" y="10435"/>
                  </a:lnTo>
                  <a:lnTo>
                    <a:pt x="17030" y="14620"/>
                  </a:lnTo>
                  <a:lnTo>
                    <a:pt x="17030" y="8680"/>
                  </a:lnTo>
                  <a:lnTo>
                    <a:pt x="19924" y="5227"/>
                  </a:lnTo>
                  <a:cubicBezTo>
                    <a:pt x="20251" y="4900"/>
                    <a:pt x="20174" y="4417"/>
                    <a:pt x="19846" y="4089"/>
                  </a:cubicBezTo>
                  <a:cubicBezTo>
                    <a:pt x="19694" y="3982"/>
                    <a:pt x="19509" y="3924"/>
                    <a:pt x="19323" y="3924"/>
                  </a:cubicBezTo>
                  <a:cubicBezTo>
                    <a:pt x="19108" y="3924"/>
                    <a:pt x="18893" y="4001"/>
                    <a:pt x="18728" y="4167"/>
                  </a:cubicBezTo>
                  <a:lnTo>
                    <a:pt x="17030" y="6192"/>
                  </a:lnTo>
                  <a:lnTo>
                    <a:pt x="17030" y="4977"/>
                  </a:lnTo>
                  <a:lnTo>
                    <a:pt x="19287" y="2238"/>
                  </a:lnTo>
                  <a:cubicBezTo>
                    <a:pt x="19596" y="1852"/>
                    <a:pt x="19518" y="1370"/>
                    <a:pt x="19210" y="1119"/>
                  </a:cubicBezTo>
                  <a:cubicBezTo>
                    <a:pt x="19068" y="977"/>
                    <a:pt x="18897" y="915"/>
                    <a:pt x="18722" y="915"/>
                  </a:cubicBezTo>
                  <a:cubicBezTo>
                    <a:pt x="18493" y="915"/>
                    <a:pt x="18258" y="1022"/>
                    <a:pt x="18072" y="1196"/>
                  </a:cubicBezTo>
                  <a:lnTo>
                    <a:pt x="17030" y="2489"/>
                  </a:lnTo>
                  <a:lnTo>
                    <a:pt x="17030" y="791"/>
                  </a:lnTo>
                  <a:cubicBezTo>
                    <a:pt x="17030" y="406"/>
                    <a:pt x="16625" y="1"/>
                    <a:pt x="16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25;p61">
              <a:extLst>
                <a:ext uri="{FF2B5EF4-FFF2-40B4-BE49-F238E27FC236}">
                  <a16:creationId xmlns:a16="http://schemas.microsoft.com/office/drawing/2014/main" id="{8B67DB33-4256-C6E8-02CF-D132456DEBDD}"/>
                </a:ext>
              </a:extLst>
            </p:cNvPr>
            <p:cNvSpPr/>
            <p:nvPr/>
          </p:nvSpPr>
          <p:spPr>
            <a:xfrm>
              <a:off x="-1642675" y="4851025"/>
              <a:ext cx="406000" cy="827425"/>
            </a:xfrm>
            <a:custGeom>
              <a:avLst/>
              <a:gdLst/>
              <a:ahLst/>
              <a:cxnLst/>
              <a:rect l="l" t="t" r="r" b="b"/>
              <a:pathLst>
                <a:path w="16240" h="33097" extrusionOk="0">
                  <a:moveTo>
                    <a:pt x="0" y="1"/>
                  </a:moveTo>
                  <a:lnTo>
                    <a:pt x="0" y="33097"/>
                  </a:lnTo>
                  <a:cubicBezTo>
                    <a:pt x="405" y="33097"/>
                    <a:pt x="810" y="32788"/>
                    <a:pt x="810" y="32306"/>
                  </a:cubicBezTo>
                  <a:lnTo>
                    <a:pt x="810" y="30686"/>
                  </a:lnTo>
                  <a:lnTo>
                    <a:pt x="1852" y="31978"/>
                  </a:lnTo>
                  <a:cubicBezTo>
                    <a:pt x="2035" y="32161"/>
                    <a:pt x="2266" y="32266"/>
                    <a:pt x="2491" y="32266"/>
                  </a:cubicBezTo>
                  <a:cubicBezTo>
                    <a:pt x="2670" y="32266"/>
                    <a:pt x="2845" y="32200"/>
                    <a:pt x="2990" y="32055"/>
                  </a:cubicBezTo>
                  <a:cubicBezTo>
                    <a:pt x="3298" y="31824"/>
                    <a:pt x="3376" y="31264"/>
                    <a:pt x="3067" y="30937"/>
                  </a:cubicBezTo>
                  <a:lnTo>
                    <a:pt x="810" y="28198"/>
                  </a:lnTo>
                  <a:lnTo>
                    <a:pt x="810" y="27002"/>
                  </a:lnTo>
                  <a:lnTo>
                    <a:pt x="2508" y="28931"/>
                  </a:lnTo>
                  <a:cubicBezTo>
                    <a:pt x="2662" y="29162"/>
                    <a:pt x="2893" y="29239"/>
                    <a:pt x="3144" y="29239"/>
                  </a:cubicBezTo>
                  <a:cubicBezTo>
                    <a:pt x="3298" y="29239"/>
                    <a:pt x="3472" y="29162"/>
                    <a:pt x="3626" y="29085"/>
                  </a:cubicBezTo>
                  <a:cubicBezTo>
                    <a:pt x="3954" y="28757"/>
                    <a:pt x="4031" y="28275"/>
                    <a:pt x="3704" y="27889"/>
                  </a:cubicBezTo>
                  <a:lnTo>
                    <a:pt x="810" y="24514"/>
                  </a:lnTo>
                  <a:lnTo>
                    <a:pt x="810" y="18554"/>
                  </a:lnTo>
                  <a:lnTo>
                    <a:pt x="4919" y="22740"/>
                  </a:lnTo>
                  <a:lnTo>
                    <a:pt x="5150" y="27234"/>
                  </a:lnTo>
                  <a:cubicBezTo>
                    <a:pt x="5227" y="27716"/>
                    <a:pt x="5555" y="28044"/>
                    <a:pt x="5960" y="28044"/>
                  </a:cubicBezTo>
                  <a:lnTo>
                    <a:pt x="6037" y="28044"/>
                  </a:lnTo>
                  <a:cubicBezTo>
                    <a:pt x="6519" y="27966"/>
                    <a:pt x="6847" y="27639"/>
                    <a:pt x="6751" y="27156"/>
                  </a:cubicBezTo>
                  <a:lnTo>
                    <a:pt x="6597" y="24514"/>
                  </a:lnTo>
                  <a:lnTo>
                    <a:pt x="6597" y="24514"/>
                  </a:lnTo>
                  <a:lnTo>
                    <a:pt x="7484" y="25305"/>
                  </a:lnTo>
                  <a:lnTo>
                    <a:pt x="7715" y="29008"/>
                  </a:lnTo>
                  <a:cubicBezTo>
                    <a:pt x="7812" y="29413"/>
                    <a:pt x="8120" y="29721"/>
                    <a:pt x="8525" y="29721"/>
                  </a:cubicBezTo>
                  <a:lnTo>
                    <a:pt x="8602" y="29721"/>
                  </a:lnTo>
                  <a:cubicBezTo>
                    <a:pt x="9007" y="29644"/>
                    <a:pt x="9412" y="29239"/>
                    <a:pt x="9335" y="28854"/>
                  </a:cubicBezTo>
                  <a:lnTo>
                    <a:pt x="9162" y="27156"/>
                  </a:lnTo>
                  <a:lnTo>
                    <a:pt x="9162" y="27156"/>
                  </a:lnTo>
                  <a:lnTo>
                    <a:pt x="10300" y="28275"/>
                  </a:lnTo>
                  <a:cubicBezTo>
                    <a:pt x="10454" y="28449"/>
                    <a:pt x="10705" y="28526"/>
                    <a:pt x="10936" y="28526"/>
                  </a:cubicBezTo>
                  <a:cubicBezTo>
                    <a:pt x="11090" y="28526"/>
                    <a:pt x="11341" y="28449"/>
                    <a:pt x="11495" y="28275"/>
                  </a:cubicBezTo>
                  <a:cubicBezTo>
                    <a:pt x="11746" y="27966"/>
                    <a:pt x="11823" y="27484"/>
                    <a:pt x="11495" y="27156"/>
                  </a:cubicBezTo>
                  <a:lnTo>
                    <a:pt x="10300" y="25961"/>
                  </a:lnTo>
                  <a:lnTo>
                    <a:pt x="11977" y="26115"/>
                  </a:lnTo>
                  <a:cubicBezTo>
                    <a:pt x="12460" y="26115"/>
                    <a:pt x="12788" y="25787"/>
                    <a:pt x="12865" y="25382"/>
                  </a:cubicBezTo>
                  <a:cubicBezTo>
                    <a:pt x="12865" y="24900"/>
                    <a:pt x="12537" y="24591"/>
                    <a:pt x="12151" y="24514"/>
                  </a:cubicBezTo>
                  <a:lnTo>
                    <a:pt x="8602" y="24186"/>
                  </a:lnTo>
                  <a:lnTo>
                    <a:pt x="7715" y="23299"/>
                  </a:lnTo>
                  <a:lnTo>
                    <a:pt x="10377" y="23550"/>
                  </a:lnTo>
                  <a:cubicBezTo>
                    <a:pt x="10782" y="23550"/>
                    <a:pt x="11187" y="23222"/>
                    <a:pt x="11187" y="22740"/>
                  </a:cubicBezTo>
                  <a:cubicBezTo>
                    <a:pt x="11264" y="22335"/>
                    <a:pt x="10936" y="21930"/>
                    <a:pt x="10454" y="21930"/>
                  </a:cubicBezTo>
                  <a:lnTo>
                    <a:pt x="6037" y="21621"/>
                  </a:lnTo>
                  <a:lnTo>
                    <a:pt x="1929" y="17359"/>
                  </a:lnTo>
                  <a:lnTo>
                    <a:pt x="7715" y="17359"/>
                  </a:lnTo>
                  <a:lnTo>
                    <a:pt x="11090" y="20406"/>
                  </a:lnTo>
                  <a:cubicBezTo>
                    <a:pt x="11264" y="20483"/>
                    <a:pt x="11418" y="20560"/>
                    <a:pt x="11572" y="20560"/>
                  </a:cubicBezTo>
                  <a:cubicBezTo>
                    <a:pt x="11823" y="20560"/>
                    <a:pt x="12055" y="20483"/>
                    <a:pt x="12228" y="20329"/>
                  </a:cubicBezTo>
                  <a:cubicBezTo>
                    <a:pt x="12460" y="20001"/>
                    <a:pt x="12460" y="19442"/>
                    <a:pt x="12151" y="19210"/>
                  </a:cubicBezTo>
                  <a:lnTo>
                    <a:pt x="10126" y="17359"/>
                  </a:lnTo>
                  <a:lnTo>
                    <a:pt x="11341" y="17359"/>
                  </a:lnTo>
                  <a:lnTo>
                    <a:pt x="14080" y="19770"/>
                  </a:lnTo>
                  <a:cubicBezTo>
                    <a:pt x="14234" y="19847"/>
                    <a:pt x="14388" y="19924"/>
                    <a:pt x="14562" y="19924"/>
                  </a:cubicBezTo>
                  <a:cubicBezTo>
                    <a:pt x="14793" y="19924"/>
                    <a:pt x="15044" y="19847"/>
                    <a:pt x="15198" y="19692"/>
                  </a:cubicBezTo>
                  <a:cubicBezTo>
                    <a:pt x="15430" y="19287"/>
                    <a:pt x="15430" y="18805"/>
                    <a:pt x="15121" y="18477"/>
                  </a:cubicBezTo>
                  <a:lnTo>
                    <a:pt x="13829" y="17359"/>
                  </a:lnTo>
                  <a:lnTo>
                    <a:pt x="15430" y="17359"/>
                  </a:lnTo>
                  <a:cubicBezTo>
                    <a:pt x="15835" y="17359"/>
                    <a:pt x="16240" y="17031"/>
                    <a:pt x="16240" y="16549"/>
                  </a:cubicBezTo>
                  <a:cubicBezTo>
                    <a:pt x="16240" y="16144"/>
                    <a:pt x="15835" y="15739"/>
                    <a:pt x="15430" y="15739"/>
                  </a:cubicBezTo>
                  <a:lnTo>
                    <a:pt x="13829" y="15739"/>
                  </a:lnTo>
                  <a:lnTo>
                    <a:pt x="15121" y="14620"/>
                  </a:lnTo>
                  <a:cubicBezTo>
                    <a:pt x="15430" y="14389"/>
                    <a:pt x="15430" y="13906"/>
                    <a:pt x="15198" y="13501"/>
                  </a:cubicBezTo>
                  <a:cubicBezTo>
                    <a:pt x="15023" y="13326"/>
                    <a:pt x="14805" y="13245"/>
                    <a:pt x="14592" y="13245"/>
                  </a:cubicBezTo>
                  <a:cubicBezTo>
                    <a:pt x="14405" y="13245"/>
                    <a:pt x="14224" y="13307"/>
                    <a:pt x="14080" y="13424"/>
                  </a:cubicBezTo>
                  <a:lnTo>
                    <a:pt x="11341" y="15739"/>
                  </a:lnTo>
                  <a:lnTo>
                    <a:pt x="10126" y="15739"/>
                  </a:lnTo>
                  <a:lnTo>
                    <a:pt x="12151" y="13984"/>
                  </a:lnTo>
                  <a:cubicBezTo>
                    <a:pt x="12460" y="13733"/>
                    <a:pt x="12460" y="13173"/>
                    <a:pt x="12228" y="12846"/>
                  </a:cubicBezTo>
                  <a:cubicBezTo>
                    <a:pt x="12053" y="12680"/>
                    <a:pt x="11832" y="12604"/>
                    <a:pt x="11616" y="12604"/>
                  </a:cubicBezTo>
                  <a:cubicBezTo>
                    <a:pt x="11428" y="12604"/>
                    <a:pt x="11242" y="12661"/>
                    <a:pt x="11090" y="12768"/>
                  </a:cubicBezTo>
                  <a:lnTo>
                    <a:pt x="7715" y="15739"/>
                  </a:lnTo>
                  <a:lnTo>
                    <a:pt x="1929" y="15739"/>
                  </a:lnTo>
                  <a:lnTo>
                    <a:pt x="6037" y="11573"/>
                  </a:lnTo>
                  <a:lnTo>
                    <a:pt x="10454" y="11245"/>
                  </a:lnTo>
                  <a:cubicBezTo>
                    <a:pt x="10936" y="11245"/>
                    <a:pt x="11264" y="10840"/>
                    <a:pt x="11187" y="10435"/>
                  </a:cubicBezTo>
                  <a:cubicBezTo>
                    <a:pt x="11187" y="9953"/>
                    <a:pt x="10782" y="9644"/>
                    <a:pt x="10377" y="9644"/>
                  </a:cubicBezTo>
                  <a:lnTo>
                    <a:pt x="7715" y="9798"/>
                  </a:lnTo>
                  <a:lnTo>
                    <a:pt x="8602" y="8988"/>
                  </a:lnTo>
                  <a:lnTo>
                    <a:pt x="12151" y="8680"/>
                  </a:lnTo>
                  <a:cubicBezTo>
                    <a:pt x="12537" y="8603"/>
                    <a:pt x="12865" y="8198"/>
                    <a:pt x="12865" y="7793"/>
                  </a:cubicBezTo>
                  <a:cubicBezTo>
                    <a:pt x="12795" y="7358"/>
                    <a:pt x="12522" y="7048"/>
                    <a:pt x="12115" y="7048"/>
                  </a:cubicBezTo>
                  <a:cubicBezTo>
                    <a:pt x="12071" y="7048"/>
                    <a:pt x="12025" y="7052"/>
                    <a:pt x="11977" y="7060"/>
                  </a:cubicBezTo>
                  <a:lnTo>
                    <a:pt x="10300" y="7233"/>
                  </a:lnTo>
                  <a:lnTo>
                    <a:pt x="11495" y="6018"/>
                  </a:lnTo>
                  <a:cubicBezTo>
                    <a:pt x="11823" y="5710"/>
                    <a:pt x="11746" y="5227"/>
                    <a:pt x="11495" y="4900"/>
                  </a:cubicBezTo>
                  <a:cubicBezTo>
                    <a:pt x="11341" y="4736"/>
                    <a:pt x="11119" y="4654"/>
                    <a:pt x="10897" y="4654"/>
                  </a:cubicBezTo>
                  <a:cubicBezTo>
                    <a:pt x="10676" y="4654"/>
                    <a:pt x="10454" y="4736"/>
                    <a:pt x="10300" y="4900"/>
                  </a:cubicBezTo>
                  <a:lnTo>
                    <a:pt x="9162" y="6018"/>
                  </a:lnTo>
                  <a:lnTo>
                    <a:pt x="9335" y="4340"/>
                  </a:lnTo>
                  <a:cubicBezTo>
                    <a:pt x="9412" y="3858"/>
                    <a:pt x="9007" y="3530"/>
                    <a:pt x="8602" y="3453"/>
                  </a:cubicBezTo>
                  <a:cubicBezTo>
                    <a:pt x="8197" y="3453"/>
                    <a:pt x="7812" y="3781"/>
                    <a:pt x="7715" y="4167"/>
                  </a:cubicBezTo>
                  <a:lnTo>
                    <a:pt x="7484" y="7793"/>
                  </a:lnTo>
                  <a:lnTo>
                    <a:pt x="6597" y="8680"/>
                  </a:lnTo>
                  <a:lnTo>
                    <a:pt x="6751" y="6018"/>
                  </a:lnTo>
                  <a:cubicBezTo>
                    <a:pt x="6847" y="5536"/>
                    <a:pt x="6519" y="5227"/>
                    <a:pt x="6037" y="5131"/>
                  </a:cubicBezTo>
                  <a:cubicBezTo>
                    <a:pt x="5632" y="5131"/>
                    <a:pt x="5227" y="5459"/>
                    <a:pt x="5150" y="5864"/>
                  </a:cubicBezTo>
                  <a:lnTo>
                    <a:pt x="4919" y="10435"/>
                  </a:lnTo>
                  <a:lnTo>
                    <a:pt x="810" y="14620"/>
                  </a:lnTo>
                  <a:lnTo>
                    <a:pt x="810" y="8680"/>
                  </a:lnTo>
                  <a:lnTo>
                    <a:pt x="3704" y="5227"/>
                  </a:lnTo>
                  <a:cubicBezTo>
                    <a:pt x="4031" y="4900"/>
                    <a:pt x="3954" y="4417"/>
                    <a:pt x="3626" y="4089"/>
                  </a:cubicBezTo>
                  <a:cubicBezTo>
                    <a:pt x="3474" y="3982"/>
                    <a:pt x="3289" y="3924"/>
                    <a:pt x="3103" y="3924"/>
                  </a:cubicBezTo>
                  <a:cubicBezTo>
                    <a:pt x="2888" y="3924"/>
                    <a:pt x="2673" y="4001"/>
                    <a:pt x="2508" y="4167"/>
                  </a:cubicBezTo>
                  <a:lnTo>
                    <a:pt x="810" y="6192"/>
                  </a:lnTo>
                  <a:lnTo>
                    <a:pt x="810" y="4977"/>
                  </a:lnTo>
                  <a:lnTo>
                    <a:pt x="3067" y="2238"/>
                  </a:lnTo>
                  <a:cubicBezTo>
                    <a:pt x="3376" y="1852"/>
                    <a:pt x="3298" y="1370"/>
                    <a:pt x="2990" y="1119"/>
                  </a:cubicBezTo>
                  <a:cubicBezTo>
                    <a:pt x="2848" y="977"/>
                    <a:pt x="2677" y="915"/>
                    <a:pt x="2502" y="915"/>
                  </a:cubicBezTo>
                  <a:cubicBezTo>
                    <a:pt x="2273" y="915"/>
                    <a:pt x="2038" y="1022"/>
                    <a:pt x="1852" y="1196"/>
                  </a:cubicBezTo>
                  <a:lnTo>
                    <a:pt x="810" y="2489"/>
                  </a:lnTo>
                  <a:lnTo>
                    <a:pt x="810" y="791"/>
                  </a:lnTo>
                  <a:cubicBezTo>
                    <a:pt x="810" y="406"/>
                    <a:pt x="405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173;p61">
            <a:extLst>
              <a:ext uri="{FF2B5EF4-FFF2-40B4-BE49-F238E27FC236}">
                <a16:creationId xmlns:a16="http://schemas.microsoft.com/office/drawing/2014/main" id="{6D3F2643-AA57-544F-87FD-4F4240832838}"/>
              </a:ext>
            </a:extLst>
          </p:cNvPr>
          <p:cNvGrpSpPr/>
          <p:nvPr/>
        </p:nvGrpSpPr>
        <p:grpSpPr>
          <a:xfrm>
            <a:off x="7934982" y="1100297"/>
            <a:ext cx="795222" cy="947578"/>
            <a:chOff x="-632050" y="4854875"/>
            <a:chExt cx="948450" cy="822075"/>
          </a:xfrm>
        </p:grpSpPr>
        <p:sp>
          <p:nvSpPr>
            <p:cNvPr id="11" name="Google Shape;1174;p61">
              <a:extLst>
                <a:ext uri="{FF2B5EF4-FFF2-40B4-BE49-F238E27FC236}">
                  <a16:creationId xmlns:a16="http://schemas.microsoft.com/office/drawing/2014/main" id="{ADD4D199-7F53-945E-5D7C-982DAF87551B}"/>
                </a:ext>
              </a:extLst>
            </p:cNvPr>
            <p:cNvSpPr/>
            <p:nvPr/>
          </p:nvSpPr>
          <p:spPr>
            <a:xfrm>
              <a:off x="-632050" y="4854875"/>
              <a:ext cx="948450" cy="494250"/>
            </a:xfrm>
            <a:custGeom>
              <a:avLst/>
              <a:gdLst/>
              <a:ahLst/>
              <a:cxnLst/>
              <a:rect l="l" t="t" r="r" b="b"/>
              <a:pathLst>
                <a:path w="37938" h="19770" extrusionOk="0">
                  <a:moveTo>
                    <a:pt x="16568" y="1"/>
                  </a:moveTo>
                  <a:cubicBezTo>
                    <a:pt x="13829" y="1"/>
                    <a:pt x="11650" y="2180"/>
                    <a:pt x="11650" y="4900"/>
                  </a:cubicBezTo>
                  <a:lnTo>
                    <a:pt x="4996" y="4900"/>
                  </a:lnTo>
                  <a:cubicBezTo>
                    <a:pt x="2257" y="4900"/>
                    <a:pt x="0" y="7156"/>
                    <a:pt x="0" y="9895"/>
                  </a:cubicBezTo>
                  <a:cubicBezTo>
                    <a:pt x="0" y="12614"/>
                    <a:pt x="2257" y="14871"/>
                    <a:pt x="4996" y="14871"/>
                  </a:cubicBezTo>
                  <a:lnTo>
                    <a:pt x="5073" y="14871"/>
                  </a:lnTo>
                  <a:cubicBezTo>
                    <a:pt x="5073" y="17610"/>
                    <a:pt x="7233" y="19770"/>
                    <a:pt x="9972" y="19770"/>
                  </a:cubicBezTo>
                  <a:lnTo>
                    <a:pt x="21466" y="19770"/>
                  </a:lnTo>
                  <a:cubicBezTo>
                    <a:pt x="24186" y="19770"/>
                    <a:pt x="26442" y="17610"/>
                    <a:pt x="26442" y="14871"/>
                  </a:cubicBezTo>
                  <a:lnTo>
                    <a:pt x="33038" y="14871"/>
                  </a:lnTo>
                  <a:cubicBezTo>
                    <a:pt x="35758" y="14871"/>
                    <a:pt x="37937" y="12614"/>
                    <a:pt x="37937" y="9895"/>
                  </a:cubicBezTo>
                  <a:cubicBezTo>
                    <a:pt x="37937" y="7156"/>
                    <a:pt x="35758" y="4900"/>
                    <a:pt x="33038" y="4900"/>
                  </a:cubicBezTo>
                  <a:cubicBezTo>
                    <a:pt x="33038" y="2180"/>
                    <a:pt x="30782" y="1"/>
                    <a:pt x="2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75;p61">
              <a:extLst>
                <a:ext uri="{FF2B5EF4-FFF2-40B4-BE49-F238E27FC236}">
                  <a16:creationId xmlns:a16="http://schemas.microsoft.com/office/drawing/2014/main" id="{755F9BEB-EB60-8BEC-76B4-043A12DEEC26}"/>
                </a:ext>
              </a:extLst>
            </p:cNvPr>
            <p:cNvSpPr/>
            <p:nvPr/>
          </p:nvSpPr>
          <p:spPr>
            <a:xfrm>
              <a:off x="-157600" y="4854875"/>
              <a:ext cx="474000" cy="494250"/>
            </a:xfrm>
            <a:custGeom>
              <a:avLst/>
              <a:gdLst/>
              <a:ahLst/>
              <a:cxnLst/>
              <a:rect l="l" t="t" r="r" b="b"/>
              <a:pathLst>
                <a:path w="18960" h="19770" extrusionOk="0">
                  <a:moveTo>
                    <a:pt x="0" y="1"/>
                  </a:moveTo>
                  <a:lnTo>
                    <a:pt x="0" y="19770"/>
                  </a:lnTo>
                  <a:lnTo>
                    <a:pt x="2488" y="19770"/>
                  </a:lnTo>
                  <a:cubicBezTo>
                    <a:pt x="5208" y="19770"/>
                    <a:pt x="7464" y="17610"/>
                    <a:pt x="7464" y="14871"/>
                  </a:cubicBezTo>
                  <a:lnTo>
                    <a:pt x="14060" y="14871"/>
                  </a:lnTo>
                  <a:cubicBezTo>
                    <a:pt x="16780" y="14871"/>
                    <a:pt x="18959" y="12614"/>
                    <a:pt x="18959" y="9895"/>
                  </a:cubicBezTo>
                  <a:cubicBezTo>
                    <a:pt x="18959" y="7156"/>
                    <a:pt x="16780" y="4900"/>
                    <a:pt x="14060" y="4900"/>
                  </a:cubicBezTo>
                  <a:cubicBezTo>
                    <a:pt x="14060" y="2180"/>
                    <a:pt x="11804" y="1"/>
                    <a:pt x="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76;p61">
              <a:extLst>
                <a:ext uri="{FF2B5EF4-FFF2-40B4-BE49-F238E27FC236}">
                  <a16:creationId xmlns:a16="http://schemas.microsoft.com/office/drawing/2014/main" id="{9A204D1F-81AF-5EDD-BC83-B0E6C8E8AA88}"/>
                </a:ext>
              </a:extLst>
            </p:cNvPr>
            <p:cNvSpPr/>
            <p:nvPr/>
          </p:nvSpPr>
          <p:spPr>
            <a:xfrm>
              <a:off x="-105525" y="5033775"/>
              <a:ext cx="281125" cy="643175"/>
            </a:xfrm>
            <a:custGeom>
              <a:avLst/>
              <a:gdLst/>
              <a:ahLst/>
              <a:cxnLst/>
              <a:rect l="l" t="t" r="r" b="b"/>
              <a:pathLst>
                <a:path w="11245" h="25727" extrusionOk="0">
                  <a:moveTo>
                    <a:pt x="3298" y="0"/>
                  </a:moveTo>
                  <a:cubicBezTo>
                    <a:pt x="3048" y="0"/>
                    <a:pt x="2893" y="155"/>
                    <a:pt x="2816" y="405"/>
                  </a:cubicBezTo>
                  <a:lnTo>
                    <a:pt x="78" y="13173"/>
                  </a:lnTo>
                  <a:cubicBezTo>
                    <a:pt x="0" y="13424"/>
                    <a:pt x="232" y="13732"/>
                    <a:pt x="560" y="13732"/>
                  </a:cubicBezTo>
                  <a:lnTo>
                    <a:pt x="3125" y="13732"/>
                  </a:lnTo>
                  <a:cubicBezTo>
                    <a:pt x="3453" y="13732"/>
                    <a:pt x="3703" y="13983"/>
                    <a:pt x="3607" y="14311"/>
                  </a:cubicBezTo>
                  <a:lnTo>
                    <a:pt x="1119" y="25304"/>
                  </a:lnTo>
                  <a:cubicBezTo>
                    <a:pt x="1070" y="25563"/>
                    <a:pt x="1280" y="25727"/>
                    <a:pt x="1483" y="25727"/>
                  </a:cubicBezTo>
                  <a:cubicBezTo>
                    <a:pt x="1598" y="25727"/>
                    <a:pt x="1712" y="25674"/>
                    <a:pt x="1775" y="25555"/>
                  </a:cubicBezTo>
                  <a:lnTo>
                    <a:pt x="10280" y="10608"/>
                  </a:lnTo>
                  <a:cubicBezTo>
                    <a:pt x="10454" y="10280"/>
                    <a:pt x="10203" y="9875"/>
                    <a:pt x="9875" y="9875"/>
                  </a:cubicBezTo>
                  <a:lnTo>
                    <a:pt x="7947" y="9875"/>
                  </a:lnTo>
                  <a:cubicBezTo>
                    <a:pt x="7561" y="9875"/>
                    <a:pt x="7310" y="9489"/>
                    <a:pt x="7464" y="9162"/>
                  </a:cubicBezTo>
                  <a:lnTo>
                    <a:pt x="11167" y="714"/>
                  </a:lnTo>
                  <a:cubicBezTo>
                    <a:pt x="11245" y="405"/>
                    <a:pt x="11090" y="0"/>
                    <a:pt x="106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77;p61">
              <a:extLst>
                <a:ext uri="{FF2B5EF4-FFF2-40B4-BE49-F238E27FC236}">
                  <a16:creationId xmlns:a16="http://schemas.microsoft.com/office/drawing/2014/main" id="{7B77206C-8E43-B39F-7318-40B00752179F}"/>
                </a:ext>
              </a:extLst>
            </p:cNvPr>
            <p:cNvSpPr/>
            <p:nvPr/>
          </p:nvSpPr>
          <p:spPr>
            <a:xfrm>
              <a:off x="35275" y="5033775"/>
              <a:ext cx="140325" cy="470125"/>
            </a:xfrm>
            <a:custGeom>
              <a:avLst/>
              <a:gdLst/>
              <a:ahLst/>
              <a:cxnLst/>
              <a:rect l="l" t="t" r="r" b="b"/>
              <a:pathLst>
                <a:path w="5613" h="18805" extrusionOk="0">
                  <a:moveTo>
                    <a:pt x="0" y="0"/>
                  </a:moveTo>
                  <a:lnTo>
                    <a:pt x="0" y="18805"/>
                  </a:lnTo>
                  <a:lnTo>
                    <a:pt x="4648" y="10608"/>
                  </a:lnTo>
                  <a:cubicBezTo>
                    <a:pt x="4822" y="10280"/>
                    <a:pt x="4571" y="9875"/>
                    <a:pt x="4243" y="9875"/>
                  </a:cubicBezTo>
                  <a:lnTo>
                    <a:pt x="2315" y="9875"/>
                  </a:lnTo>
                  <a:cubicBezTo>
                    <a:pt x="1929" y="9875"/>
                    <a:pt x="1678" y="9489"/>
                    <a:pt x="1832" y="9162"/>
                  </a:cubicBezTo>
                  <a:lnTo>
                    <a:pt x="5535" y="714"/>
                  </a:lnTo>
                  <a:cubicBezTo>
                    <a:pt x="5613" y="405"/>
                    <a:pt x="5458" y="0"/>
                    <a:pt x="50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2CA6A9F-89F1-1ADF-F1CF-4409F223DC2D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54"/>
          <p:cNvSpPr/>
          <p:nvPr/>
        </p:nvSpPr>
        <p:spPr>
          <a:xfrm>
            <a:off x="4508396" y="516930"/>
            <a:ext cx="3717987" cy="2386632"/>
          </a:xfrm>
          <a:prstGeom prst="roundRect">
            <a:avLst>
              <a:gd name="adj" fmla="val 10066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54"/>
          <p:cNvSpPr/>
          <p:nvPr/>
        </p:nvSpPr>
        <p:spPr>
          <a:xfrm>
            <a:off x="4629149" y="3000375"/>
            <a:ext cx="3717987" cy="2523732"/>
          </a:xfrm>
          <a:prstGeom prst="roundRect">
            <a:avLst>
              <a:gd name="adj" fmla="val 10066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54"/>
          <p:cNvSpPr/>
          <p:nvPr/>
        </p:nvSpPr>
        <p:spPr>
          <a:xfrm>
            <a:off x="490683" y="3048551"/>
            <a:ext cx="3937816" cy="2321192"/>
          </a:xfrm>
          <a:prstGeom prst="roundRect">
            <a:avLst>
              <a:gd name="adj" fmla="val 10066"/>
            </a:avLst>
          </a:prstGeom>
          <a:gradFill>
            <a:gsLst>
              <a:gs pos="0">
                <a:srgbClr val="4846BB">
                  <a:alpha val="83921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54"/>
          <p:cNvSpPr/>
          <p:nvPr/>
        </p:nvSpPr>
        <p:spPr>
          <a:xfrm>
            <a:off x="524167" y="558558"/>
            <a:ext cx="3850057" cy="2321192"/>
          </a:xfrm>
          <a:prstGeom prst="roundRect">
            <a:avLst>
              <a:gd name="adj" fmla="val 10066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54"/>
          <p:cNvSpPr txBox="1">
            <a:spLocks noGrp="1"/>
          </p:cNvSpPr>
          <p:nvPr>
            <p:ph type="title"/>
          </p:nvPr>
        </p:nvSpPr>
        <p:spPr>
          <a:xfrm>
            <a:off x="63675" y="686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COMPARISON</a:t>
            </a:r>
            <a:endParaRPr dirty="0"/>
          </a:p>
        </p:txBody>
      </p:sp>
      <p:sp>
        <p:nvSpPr>
          <p:cNvPr id="908" name="Google Shape;908;p54"/>
          <p:cNvSpPr txBox="1">
            <a:spLocks noGrp="1"/>
          </p:cNvSpPr>
          <p:nvPr>
            <p:ph type="title" idx="3"/>
          </p:nvPr>
        </p:nvSpPr>
        <p:spPr>
          <a:xfrm>
            <a:off x="546627" y="445313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</a:t>
            </a:r>
            <a:r>
              <a:rPr lang="en" dirty="0"/>
              <a:t> 1</a:t>
            </a:r>
            <a:endParaRPr dirty="0"/>
          </a:p>
        </p:txBody>
      </p:sp>
      <p:sp>
        <p:nvSpPr>
          <p:cNvPr id="909" name="Google Shape;909;p54"/>
          <p:cNvSpPr txBox="1">
            <a:spLocks noGrp="1"/>
          </p:cNvSpPr>
          <p:nvPr>
            <p:ph type="title" idx="4"/>
          </p:nvPr>
        </p:nvSpPr>
        <p:spPr>
          <a:xfrm>
            <a:off x="7304133" y="411793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 4</a:t>
            </a:r>
            <a:endParaRPr dirty="0"/>
          </a:p>
        </p:txBody>
      </p:sp>
      <p:sp>
        <p:nvSpPr>
          <p:cNvPr id="912" name="Google Shape;912;p54"/>
          <p:cNvSpPr txBox="1">
            <a:spLocks noGrp="1"/>
          </p:cNvSpPr>
          <p:nvPr>
            <p:ph type="title" idx="7"/>
          </p:nvPr>
        </p:nvSpPr>
        <p:spPr>
          <a:xfrm>
            <a:off x="589470" y="2876844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 2</a:t>
            </a:r>
            <a:endParaRPr dirty="0"/>
          </a:p>
        </p:txBody>
      </p:sp>
      <p:sp>
        <p:nvSpPr>
          <p:cNvPr id="913" name="Google Shape;913;p54"/>
          <p:cNvSpPr txBox="1">
            <a:spLocks noGrp="1"/>
          </p:cNvSpPr>
          <p:nvPr>
            <p:ph type="title" idx="8"/>
          </p:nvPr>
        </p:nvSpPr>
        <p:spPr>
          <a:xfrm>
            <a:off x="7366595" y="2911016"/>
            <a:ext cx="17403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 3</a:t>
            </a:r>
            <a:endParaRPr dirty="0"/>
          </a:p>
        </p:txBody>
      </p:sp>
      <p:grpSp>
        <p:nvGrpSpPr>
          <p:cNvPr id="914" name="Google Shape;914;p54"/>
          <p:cNvGrpSpPr/>
          <p:nvPr/>
        </p:nvGrpSpPr>
        <p:grpSpPr>
          <a:xfrm>
            <a:off x="218409" y="1471084"/>
            <a:ext cx="649725" cy="512575"/>
            <a:chOff x="1568763" y="1743250"/>
            <a:chExt cx="649725" cy="512575"/>
          </a:xfrm>
        </p:grpSpPr>
        <p:sp>
          <p:nvSpPr>
            <p:cNvPr id="915" name="Google Shape;915;p54"/>
            <p:cNvSpPr/>
            <p:nvPr/>
          </p:nvSpPr>
          <p:spPr>
            <a:xfrm>
              <a:off x="2161263" y="1831025"/>
              <a:ext cx="57225" cy="53100"/>
            </a:xfrm>
            <a:custGeom>
              <a:avLst/>
              <a:gdLst/>
              <a:ahLst/>
              <a:cxnLst/>
              <a:rect l="l" t="t" r="r" b="b"/>
              <a:pathLst>
                <a:path w="2289" h="2124" extrusionOk="0">
                  <a:moveTo>
                    <a:pt x="1145" y="0"/>
                  </a:moveTo>
                  <a:cubicBezTo>
                    <a:pt x="1113" y="0"/>
                    <a:pt x="1082" y="47"/>
                    <a:pt x="1051" y="141"/>
                  </a:cubicBezTo>
                  <a:lnTo>
                    <a:pt x="925" y="408"/>
                  </a:lnTo>
                  <a:cubicBezTo>
                    <a:pt x="784" y="533"/>
                    <a:pt x="659" y="658"/>
                    <a:pt x="455" y="658"/>
                  </a:cubicBezTo>
                  <a:lnTo>
                    <a:pt x="204" y="737"/>
                  </a:lnTo>
                  <a:cubicBezTo>
                    <a:pt x="63" y="737"/>
                    <a:pt x="0" y="862"/>
                    <a:pt x="141" y="925"/>
                  </a:cubicBezTo>
                  <a:lnTo>
                    <a:pt x="330" y="1191"/>
                  </a:lnTo>
                  <a:cubicBezTo>
                    <a:pt x="455" y="1254"/>
                    <a:pt x="533" y="1442"/>
                    <a:pt x="455" y="1646"/>
                  </a:cubicBezTo>
                  <a:lnTo>
                    <a:pt x="455" y="1912"/>
                  </a:lnTo>
                  <a:cubicBezTo>
                    <a:pt x="408" y="2053"/>
                    <a:pt x="476" y="2124"/>
                    <a:pt x="565" y="2124"/>
                  </a:cubicBezTo>
                  <a:cubicBezTo>
                    <a:pt x="595" y="2124"/>
                    <a:pt x="627" y="2116"/>
                    <a:pt x="659" y="2100"/>
                  </a:cubicBezTo>
                  <a:lnTo>
                    <a:pt x="925" y="1912"/>
                  </a:lnTo>
                  <a:cubicBezTo>
                    <a:pt x="988" y="1873"/>
                    <a:pt x="1066" y="1854"/>
                    <a:pt x="1147" y="1854"/>
                  </a:cubicBezTo>
                  <a:cubicBezTo>
                    <a:pt x="1227" y="1854"/>
                    <a:pt x="1309" y="1873"/>
                    <a:pt x="1380" y="1912"/>
                  </a:cubicBezTo>
                  <a:lnTo>
                    <a:pt x="1631" y="2100"/>
                  </a:lnTo>
                  <a:cubicBezTo>
                    <a:pt x="1666" y="2116"/>
                    <a:pt x="1700" y="2124"/>
                    <a:pt x="1731" y="2124"/>
                  </a:cubicBezTo>
                  <a:cubicBezTo>
                    <a:pt x="1823" y="2124"/>
                    <a:pt x="1881" y="2053"/>
                    <a:pt x="1834" y="1912"/>
                  </a:cubicBezTo>
                  <a:lnTo>
                    <a:pt x="1834" y="1646"/>
                  </a:lnTo>
                  <a:cubicBezTo>
                    <a:pt x="1772" y="1442"/>
                    <a:pt x="1834" y="1254"/>
                    <a:pt x="1960" y="1191"/>
                  </a:cubicBezTo>
                  <a:lnTo>
                    <a:pt x="2163" y="925"/>
                  </a:lnTo>
                  <a:cubicBezTo>
                    <a:pt x="2289" y="862"/>
                    <a:pt x="2226" y="737"/>
                    <a:pt x="2101" y="737"/>
                  </a:cubicBezTo>
                  <a:lnTo>
                    <a:pt x="1772" y="658"/>
                  </a:lnTo>
                  <a:cubicBezTo>
                    <a:pt x="1631" y="658"/>
                    <a:pt x="1442" y="533"/>
                    <a:pt x="1380" y="408"/>
                  </a:cubicBezTo>
                  <a:lnTo>
                    <a:pt x="1239" y="141"/>
                  </a:lnTo>
                  <a:cubicBezTo>
                    <a:pt x="1207" y="47"/>
                    <a:pt x="1176" y="0"/>
                    <a:pt x="1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4"/>
            <p:cNvSpPr/>
            <p:nvPr/>
          </p:nvSpPr>
          <p:spPr>
            <a:xfrm>
              <a:off x="1973563" y="1743250"/>
              <a:ext cx="223775" cy="241400"/>
            </a:xfrm>
            <a:custGeom>
              <a:avLst/>
              <a:gdLst/>
              <a:ahLst/>
              <a:cxnLst/>
              <a:rect l="l" t="t" r="r" b="b"/>
              <a:pathLst>
                <a:path w="8951" h="9656" extrusionOk="0">
                  <a:moveTo>
                    <a:pt x="4374" y="0"/>
                  </a:moveTo>
                  <a:cubicBezTo>
                    <a:pt x="3464" y="0"/>
                    <a:pt x="2618" y="188"/>
                    <a:pt x="1834" y="643"/>
                  </a:cubicBezTo>
                  <a:cubicBezTo>
                    <a:pt x="1051" y="1113"/>
                    <a:pt x="455" y="1693"/>
                    <a:pt x="0" y="2414"/>
                  </a:cubicBezTo>
                  <a:cubicBezTo>
                    <a:pt x="1960" y="3715"/>
                    <a:pt x="3339" y="5878"/>
                    <a:pt x="3464" y="8354"/>
                  </a:cubicBezTo>
                  <a:cubicBezTo>
                    <a:pt x="4703" y="8480"/>
                    <a:pt x="5816" y="8950"/>
                    <a:pt x="6787" y="9655"/>
                  </a:cubicBezTo>
                  <a:cubicBezTo>
                    <a:pt x="6866" y="9655"/>
                    <a:pt x="6928" y="9593"/>
                    <a:pt x="6991" y="9593"/>
                  </a:cubicBezTo>
                  <a:cubicBezTo>
                    <a:pt x="7775" y="9138"/>
                    <a:pt x="8433" y="8480"/>
                    <a:pt x="8825" y="7696"/>
                  </a:cubicBezTo>
                  <a:cubicBezTo>
                    <a:pt x="8950" y="7508"/>
                    <a:pt x="8950" y="7304"/>
                    <a:pt x="8825" y="7179"/>
                  </a:cubicBezTo>
                  <a:cubicBezTo>
                    <a:pt x="8747" y="6991"/>
                    <a:pt x="8559" y="6912"/>
                    <a:pt x="8433" y="6912"/>
                  </a:cubicBezTo>
                  <a:cubicBezTo>
                    <a:pt x="6928" y="6912"/>
                    <a:pt x="5549" y="6129"/>
                    <a:pt x="4828" y="4890"/>
                  </a:cubicBezTo>
                  <a:cubicBezTo>
                    <a:pt x="4123" y="3589"/>
                    <a:pt x="4123" y="2022"/>
                    <a:pt x="4828" y="784"/>
                  </a:cubicBezTo>
                  <a:cubicBezTo>
                    <a:pt x="4969" y="580"/>
                    <a:pt x="4906" y="392"/>
                    <a:pt x="4828" y="251"/>
                  </a:cubicBezTo>
                  <a:cubicBezTo>
                    <a:pt x="4765" y="63"/>
                    <a:pt x="4577" y="0"/>
                    <a:pt x="4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4"/>
            <p:cNvSpPr/>
            <p:nvPr/>
          </p:nvSpPr>
          <p:spPr>
            <a:xfrm>
              <a:off x="1568763" y="1806725"/>
              <a:ext cx="607400" cy="449100"/>
            </a:xfrm>
            <a:custGeom>
              <a:avLst/>
              <a:gdLst/>
              <a:ahLst/>
              <a:cxnLst/>
              <a:rect l="l" t="t" r="r" b="b"/>
              <a:pathLst>
                <a:path w="24296" h="17964" extrusionOk="0">
                  <a:moveTo>
                    <a:pt x="11945" y="0"/>
                  </a:moveTo>
                  <a:cubicBezTo>
                    <a:pt x="8559" y="0"/>
                    <a:pt x="5816" y="2681"/>
                    <a:pt x="5675" y="6019"/>
                  </a:cubicBezTo>
                  <a:cubicBezTo>
                    <a:pt x="2477" y="6207"/>
                    <a:pt x="1" y="8825"/>
                    <a:pt x="1" y="12022"/>
                  </a:cubicBezTo>
                  <a:cubicBezTo>
                    <a:pt x="1" y="15283"/>
                    <a:pt x="2681" y="17963"/>
                    <a:pt x="5941" y="17963"/>
                  </a:cubicBezTo>
                  <a:lnTo>
                    <a:pt x="18935" y="17963"/>
                  </a:lnTo>
                  <a:cubicBezTo>
                    <a:pt x="21882" y="17963"/>
                    <a:pt x="24296" y="15549"/>
                    <a:pt x="24296" y="12602"/>
                  </a:cubicBezTo>
                  <a:cubicBezTo>
                    <a:pt x="24296" y="9609"/>
                    <a:pt x="21882" y="7257"/>
                    <a:pt x="18935" y="7257"/>
                  </a:cubicBezTo>
                  <a:cubicBezTo>
                    <a:pt x="18669" y="7257"/>
                    <a:pt x="18418" y="7257"/>
                    <a:pt x="18152" y="7320"/>
                  </a:cubicBezTo>
                  <a:cubicBezTo>
                    <a:pt x="18214" y="6991"/>
                    <a:pt x="18214" y="6662"/>
                    <a:pt x="18214" y="6270"/>
                  </a:cubicBezTo>
                  <a:cubicBezTo>
                    <a:pt x="18214" y="2806"/>
                    <a:pt x="15409" y="0"/>
                    <a:pt x="119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54"/>
          <p:cNvGrpSpPr/>
          <p:nvPr/>
        </p:nvGrpSpPr>
        <p:grpSpPr>
          <a:xfrm>
            <a:off x="178196" y="3881747"/>
            <a:ext cx="635225" cy="654800"/>
            <a:chOff x="1266800" y="3165275"/>
            <a:chExt cx="635225" cy="654800"/>
          </a:xfrm>
        </p:grpSpPr>
        <p:sp>
          <p:nvSpPr>
            <p:cNvPr id="919" name="Google Shape;919;p54"/>
            <p:cNvSpPr/>
            <p:nvPr/>
          </p:nvSpPr>
          <p:spPr>
            <a:xfrm>
              <a:off x="1846350" y="3251075"/>
              <a:ext cx="55675" cy="50425"/>
            </a:xfrm>
            <a:custGeom>
              <a:avLst/>
              <a:gdLst/>
              <a:ahLst/>
              <a:cxnLst/>
              <a:rect l="l" t="t" r="r" b="b"/>
              <a:pathLst>
                <a:path w="2227" h="2017" extrusionOk="0">
                  <a:moveTo>
                    <a:pt x="1114" y="1"/>
                  </a:moveTo>
                  <a:cubicBezTo>
                    <a:pt x="1067" y="1"/>
                    <a:pt x="1020" y="32"/>
                    <a:pt x="988" y="95"/>
                  </a:cubicBezTo>
                  <a:lnTo>
                    <a:pt x="847" y="361"/>
                  </a:lnTo>
                  <a:cubicBezTo>
                    <a:pt x="784" y="487"/>
                    <a:pt x="659" y="628"/>
                    <a:pt x="455" y="628"/>
                  </a:cubicBezTo>
                  <a:lnTo>
                    <a:pt x="205" y="690"/>
                  </a:lnTo>
                  <a:cubicBezTo>
                    <a:pt x="63" y="690"/>
                    <a:pt x="1" y="816"/>
                    <a:pt x="142" y="941"/>
                  </a:cubicBezTo>
                  <a:lnTo>
                    <a:pt x="330" y="1145"/>
                  </a:lnTo>
                  <a:cubicBezTo>
                    <a:pt x="455" y="1208"/>
                    <a:pt x="534" y="1411"/>
                    <a:pt x="455" y="1600"/>
                  </a:cubicBezTo>
                  <a:lnTo>
                    <a:pt x="393" y="1866"/>
                  </a:lnTo>
                  <a:cubicBezTo>
                    <a:pt x="393" y="1958"/>
                    <a:pt x="426" y="2016"/>
                    <a:pt x="500" y="2016"/>
                  </a:cubicBezTo>
                  <a:cubicBezTo>
                    <a:pt x="526" y="2016"/>
                    <a:pt x="559" y="2008"/>
                    <a:pt x="596" y="1991"/>
                  </a:cubicBezTo>
                  <a:lnTo>
                    <a:pt x="847" y="1866"/>
                  </a:lnTo>
                  <a:cubicBezTo>
                    <a:pt x="918" y="1835"/>
                    <a:pt x="1016" y="1819"/>
                    <a:pt x="1114" y="1819"/>
                  </a:cubicBezTo>
                  <a:cubicBezTo>
                    <a:pt x="1212" y="1819"/>
                    <a:pt x="1310" y="1835"/>
                    <a:pt x="1380" y="1866"/>
                  </a:cubicBezTo>
                  <a:lnTo>
                    <a:pt x="1631" y="1991"/>
                  </a:lnTo>
                  <a:cubicBezTo>
                    <a:pt x="1669" y="2008"/>
                    <a:pt x="1701" y="2016"/>
                    <a:pt x="1728" y="2016"/>
                  </a:cubicBezTo>
                  <a:cubicBezTo>
                    <a:pt x="1801" y="2016"/>
                    <a:pt x="1835" y="1958"/>
                    <a:pt x="1835" y="1866"/>
                  </a:cubicBezTo>
                  <a:lnTo>
                    <a:pt x="1772" y="1600"/>
                  </a:lnTo>
                  <a:cubicBezTo>
                    <a:pt x="1772" y="1411"/>
                    <a:pt x="1835" y="1208"/>
                    <a:pt x="1897" y="1145"/>
                  </a:cubicBezTo>
                  <a:lnTo>
                    <a:pt x="2164" y="941"/>
                  </a:lnTo>
                  <a:cubicBezTo>
                    <a:pt x="2226" y="816"/>
                    <a:pt x="2226" y="690"/>
                    <a:pt x="2023" y="690"/>
                  </a:cubicBezTo>
                  <a:lnTo>
                    <a:pt x="1772" y="628"/>
                  </a:lnTo>
                  <a:cubicBezTo>
                    <a:pt x="1631" y="628"/>
                    <a:pt x="1443" y="487"/>
                    <a:pt x="1380" y="361"/>
                  </a:cubicBezTo>
                  <a:lnTo>
                    <a:pt x="1239" y="95"/>
                  </a:lnTo>
                  <a:cubicBezTo>
                    <a:pt x="1208" y="32"/>
                    <a:pt x="1161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4"/>
            <p:cNvSpPr/>
            <p:nvPr/>
          </p:nvSpPr>
          <p:spPr>
            <a:xfrm>
              <a:off x="1663750" y="3165275"/>
              <a:ext cx="217125" cy="235125"/>
            </a:xfrm>
            <a:custGeom>
              <a:avLst/>
              <a:gdLst/>
              <a:ahLst/>
              <a:cxnLst/>
              <a:rect l="l" t="t" r="r" b="b"/>
              <a:pathLst>
                <a:path w="8685" h="9405" extrusionOk="0">
                  <a:moveTo>
                    <a:pt x="4233" y="0"/>
                  </a:moveTo>
                  <a:cubicBezTo>
                    <a:pt x="3386" y="0"/>
                    <a:pt x="2540" y="204"/>
                    <a:pt x="1756" y="658"/>
                  </a:cubicBezTo>
                  <a:cubicBezTo>
                    <a:pt x="1035" y="1050"/>
                    <a:pt x="455" y="1630"/>
                    <a:pt x="1" y="2351"/>
                  </a:cubicBezTo>
                  <a:cubicBezTo>
                    <a:pt x="1881" y="3590"/>
                    <a:pt x="3198" y="5753"/>
                    <a:pt x="3386" y="8166"/>
                  </a:cubicBezTo>
                  <a:cubicBezTo>
                    <a:pt x="4562" y="8292"/>
                    <a:pt x="5675" y="8762"/>
                    <a:pt x="6584" y="9405"/>
                  </a:cubicBezTo>
                  <a:cubicBezTo>
                    <a:pt x="6662" y="9405"/>
                    <a:pt x="6725" y="9405"/>
                    <a:pt x="6787" y="9342"/>
                  </a:cubicBezTo>
                  <a:cubicBezTo>
                    <a:pt x="7571" y="8887"/>
                    <a:pt x="8151" y="8292"/>
                    <a:pt x="8621" y="7508"/>
                  </a:cubicBezTo>
                  <a:cubicBezTo>
                    <a:pt x="8684" y="7320"/>
                    <a:pt x="8684" y="7195"/>
                    <a:pt x="8621" y="6991"/>
                  </a:cubicBezTo>
                  <a:cubicBezTo>
                    <a:pt x="8543" y="6865"/>
                    <a:pt x="8355" y="6724"/>
                    <a:pt x="8151" y="6724"/>
                  </a:cubicBezTo>
                  <a:cubicBezTo>
                    <a:pt x="6725" y="6724"/>
                    <a:pt x="5408" y="5941"/>
                    <a:pt x="4703" y="4765"/>
                  </a:cubicBezTo>
                  <a:cubicBezTo>
                    <a:pt x="3982" y="3527"/>
                    <a:pt x="3982" y="1959"/>
                    <a:pt x="4703" y="721"/>
                  </a:cubicBezTo>
                  <a:cubicBezTo>
                    <a:pt x="4765" y="596"/>
                    <a:pt x="4765" y="392"/>
                    <a:pt x="4703" y="204"/>
                  </a:cubicBezTo>
                  <a:cubicBezTo>
                    <a:pt x="4624" y="63"/>
                    <a:pt x="4436" y="0"/>
                    <a:pt x="423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4"/>
            <p:cNvSpPr/>
            <p:nvPr/>
          </p:nvSpPr>
          <p:spPr>
            <a:xfrm>
              <a:off x="1474100" y="3769500"/>
              <a:ext cx="52525" cy="50575"/>
            </a:xfrm>
            <a:custGeom>
              <a:avLst/>
              <a:gdLst/>
              <a:ahLst/>
              <a:cxnLst/>
              <a:rect l="l" t="t" r="r" b="b"/>
              <a:pathLst>
                <a:path w="2101" h="2023" extrusionOk="0">
                  <a:moveTo>
                    <a:pt x="721" y="1"/>
                  </a:moveTo>
                  <a:cubicBezTo>
                    <a:pt x="329" y="1"/>
                    <a:pt x="0" y="267"/>
                    <a:pt x="0" y="659"/>
                  </a:cubicBezTo>
                  <a:lnTo>
                    <a:pt x="0" y="1365"/>
                  </a:lnTo>
                  <a:cubicBezTo>
                    <a:pt x="0" y="1694"/>
                    <a:pt x="329" y="2023"/>
                    <a:pt x="721" y="2023"/>
                  </a:cubicBezTo>
                  <a:lnTo>
                    <a:pt x="1379" y="2023"/>
                  </a:lnTo>
                  <a:cubicBezTo>
                    <a:pt x="1771" y="2023"/>
                    <a:pt x="2100" y="1694"/>
                    <a:pt x="2100" y="1365"/>
                  </a:cubicBezTo>
                  <a:lnTo>
                    <a:pt x="2100" y="659"/>
                  </a:lnTo>
                  <a:cubicBezTo>
                    <a:pt x="2100" y="267"/>
                    <a:pt x="1771" y="1"/>
                    <a:pt x="1379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4"/>
            <p:cNvSpPr/>
            <p:nvPr/>
          </p:nvSpPr>
          <p:spPr>
            <a:xfrm>
              <a:off x="1415300" y="3682900"/>
              <a:ext cx="67050" cy="52150"/>
            </a:xfrm>
            <a:custGeom>
              <a:avLst/>
              <a:gdLst/>
              <a:ahLst/>
              <a:cxnLst/>
              <a:rect l="l" t="t" r="r" b="b"/>
              <a:pathLst>
                <a:path w="2682" h="2086" extrusionOk="0">
                  <a:moveTo>
                    <a:pt x="659" y="1"/>
                  </a:moveTo>
                  <a:cubicBezTo>
                    <a:pt x="267" y="1"/>
                    <a:pt x="1" y="330"/>
                    <a:pt x="1" y="722"/>
                  </a:cubicBezTo>
                  <a:lnTo>
                    <a:pt x="1" y="1380"/>
                  </a:lnTo>
                  <a:cubicBezTo>
                    <a:pt x="1" y="1772"/>
                    <a:pt x="267" y="2086"/>
                    <a:pt x="659" y="2086"/>
                  </a:cubicBezTo>
                  <a:lnTo>
                    <a:pt x="2023" y="2086"/>
                  </a:lnTo>
                  <a:cubicBezTo>
                    <a:pt x="2415" y="2086"/>
                    <a:pt x="2681" y="1772"/>
                    <a:pt x="2681" y="1380"/>
                  </a:cubicBezTo>
                  <a:lnTo>
                    <a:pt x="2681" y="722"/>
                  </a:lnTo>
                  <a:cubicBezTo>
                    <a:pt x="2681" y="330"/>
                    <a:pt x="2415" y="1"/>
                    <a:pt x="2023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4"/>
            <p:cNvSpPr/>
            <p:nvPr/>
          </p:nvSpPr>
          <p:spPr>
            <a:xfrm>
              <a:off x="1595175" y="3769500"/>
              <a:ext cx="68600" cy="50575"/>
            </a:xfrm>
            <a:custGeom>
              <a:avLst/>
              <a:gdLst/>
              <a:ahLst/>
              <a:cxnLst/>
              <a:rect l="l" t="t" r="r" b="b"/>
              <a:pathLst>
                <a:path w="2744" h="2023" extrusionOk="0">
                  <a:moveTo>
                    <a:pt x="643" y="1"/>
                  </a:moveTo>
                  <a:cubicBezTo>
                    <a:pt x="251" y="1"/>
                    <a:pt x="0" y="267"/>
                    <a:pt x="0" y="659"/>
                  </a:cubicBezTo>
                  <a:lnTo>
                    <a:pt x="0" y="1365"/>
                  </a:lnTo>
                  <a:cubicBezTo>
                    <a:pt x="0" y="1694"/>
                    <a:pt x="251" y="2023"/>
                    <a:pt x="643" y="2023"/>
                  </a:cubicBezTo>
                  <a:lnTo>
                    <a:pt x="2022" y="2023"/>
                  </a:lnTo>
                  <a:cubicBezTo>
                    <a:pt x="2414" y="2023"/>
                    <a:pt x="2744" y="1694"/>
                    <a:pt x="2744" y="1365"/>
                  </a:cubicBezTo>
                  <a:lnTo>
                    <a:pt x="2744" y="659"/>
                  </a:lnTo>
                  <a:cubicBezTo>
                    <a:pt x="2744" y="267"/>
                    <a:pt x="2414" y="1"/>
                    <a:pt x="2022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4"/>
            <p:cNvSpPr/>
            <p:nvPr/>
          </p:nvSpPr>
          <p:spPr>
            <a:xfrm>
              <a:off x="1534425" y="3682900"/>
              <a:ext cx="50975" cy="52150"/>
            </a:xfrm>
            <a:custGeom>
              <a:avLst/>
              <a:gdLst/>
              <a:ahLst/>
              <a:cxnLst/>
              <a:rect l="l" t="t" r="r" b="b"/>
              <a:pathLst>
                <a:path w="2039" h="2086" extrusionOk="0">
                  <a:moveTo>
                    <a:pt x="659" y="1"/>
                  </a:moveTo>
                  <a:cubicBezTo>
                    <a:pt x="330" y="1"/>
                    <a:pt x="1" y="330"/>
                    <a:pt x="1" y="722"/>
                  </a:cubicBezTo>
                  <a:lnTo>
                    <a:pt x="1" y="1380"/>
                  </a:lnTo>
                  <a:cubicBezTo>
                    <a:pt x="1" y="1772"/>
                    <a:pt x="330" y="2086"/>
                    <a:pt x="659" y="2086"/>
                  </a:cubicBezTo>
                  <a:lnTo>
                    <a:pt x="1380" y="2086"/>
                  </a:lnTo>
                  <a:cubicBezTo>
                    <a:pt x="1772" y="2086"/>
                    <a:pt x="2039" y="1772"/>
                    <a:pt x="2039" y="1380"/>
                  </a:cubicBezTo>
                  <a:lnTo>
                    <a:pt x="2039" y="722"/>
                  </a:lnTo>
                  <a:cubicBezTo>
                    <a:pt x="2039" y="330"/>
                    <a:pt x="1772" y="1"/>
                    <a:pt x="1380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4"/>
            <p:cNvSpPr/>
            <p:nvPr/>
          </p:nvSpPr>
          <p:spPr>
            <a:xfrm>
              <a:off x="1266800" y="3227575"/>
              <a:ext cx="594475" cy="438900"/>
            </a:xfrm>
            <a:custGeom>
              <a:avLst/>
              <a:gdLst/>
              <a:ahLst/>
              <a:cxnLst/>
              <a:rect l="l" t="t" r="r" b="b"/>
              <a:pathLst>
                <a:path w="23779" h="17556" extrusionOk="0">
                  <a:moveTo>
                    <a:pt x="9671" y="14813"/>
                  </a:moveTo>
                  <a:cubicBezTo>
                    <a:pt x="10063" y="14813"/>
                    <a:pt x="10392" y="15079"/>
                    <a:pt x="10392" y="15471"/>
                  </a:cubicBezTo>
                  <a:lnTo>
                    <a:pt x="10392" y="16192"/>
                  </a:lnTo>
                  <a:cubicBezTo>
                    <a:pt x="10392" y="16584"/>
                    <a:pt x="10063" y="16850"/>
                    <a:pt x="9671" y="16850"/>
                  </a:cubicBezTo>
                  <a:lnTo>
                    <a:pt x="9013" y="16850"/>
                  </a:lnTo>
                  <a:cubicBezTo>
                    <a:pt x="8621" y="16850"/>
                    <a:pt x="8292" y="16584"/>
                    <a:pt x="8292" y="16192"/>
                  </a:cubicBezTo>
                  <a:lnTo>
                    <a:pt x="8292" y="15471"/>
                  </a:lnTo>
                  <a:cubicBezTo>
                    <a:pt x="8292" y="15079"/>
                    <a:pt x="8621" y="14813"/>
                    <a:pt x="9013" y="14813"/>
                  </a:cubicBezTo>
                  <a:close/>
                  <a:moveTo>
                    <a:pt x="14499" y="14813"/>
                  </a:moveTo>
                  <a:cubicBezTo>
                    <a:pt x="14828" y="14813"/>
                    <a:pt x="15157" y="15079"/>
                    <a:pt x="15157" y="15471"/>
                  </a:cubicBezTo>
                  <a:lnTo>
                    <a:pt x="15157" y="16192"/>
                  </a:lnTo>
                  <a:cubicBezTo>
                    <a:pt x="15157" y="16584"/>
                    <a:pt x="14828" y="16850"/>
                    <a:pt x="14499" y="16850"/>
                  </a:cubicBezTo>
                  <a:lnTo>
                    <a:pt x="13778" y="16850"/>
                  </a:lnTo>
                  <a:cubicBezTo>
                    <a:pt x="13386" y="16850"/>
                    <a:pt x="13135" y="16584"/>
                    <a:pt x="13135" y="16192"/>
                  </a:cubicBezTo>
                  <a:lnTo>
                    <a:pt x="13135" y="15471"/>
                  </a:lnTo>
                  <a:cubicBezTo>
                    <a:pt x="13135" y="15079"/>
                    <a:pt x="13386" y="14813"/>
                    <a:pt x="13778" y="14813"/>
                  </a:cubicBezTo>
                  <a:close/>
                  <a:moveTo>
                    <a:pt x="11693" y="0"/>
                  </a:moveTo>
                  <a:cubicBezTo>
                    <a:pt x="8355" y="0"/>
                    <a:pt x="5690" y="2602"/>
                    <a:pt x="5549" y="5878"/>
                  </a:cubicBezTo>
                  <a:cubicBezTo>
                    <a:pt x="2477" y="6066"/>
                    <a:pt x="0" y="8543"/>
                    <a:pt x="0" y="11678"/>
                  </a:cubicBezTo>
                  <a:cubicBezTo>
                    <a:pt x="0" y="14954"/>
                    <a:pt x="2618" y="17556"/>
                    <a:pt x="5878" y="17556"/>
                  </a:cubicBezTo>
                  <a:lnTo>
                    <a:pt x="18480" y="17556"/>
                  </a:lnTo>
                  <a:cubicBezTo>
                    <a:pt x="21427" y="17556"/>
                    <a:pt x="23778" y="15204"/>
                    <a:pt x="23778" y="12273"/>
                  </a:cubicBezTo>
                  <a:cubicBezTo>
                    <a:pt x="23778" y="9405"/>
                    <a:pt x="21427" y="7054"/>
                    <a:pt x="18480" y="7054"/>
                  </a:cubicBezTo>
                  <a:cubicBezTo>
                    <a:pt x="18230" y="7054"/>
                    <a:pt x="18026" y="7054"/>
                    <a:pt x="17759" y="7116"/>
                  </a:cubicBezTo>
                  <a:cubicBezTo>
                    <a:pt x="17838" y="6787"/>
                    <a:pt x="17838" y="6458"/>
                    <a:pt x="17838" y="6129"/>
                  </a:cubicBezTo>
                  <a:cubicBezTo>
                    <a:pt x="17838" y="2743"/>
                    <a:pt x="15095" y="0"/>
                    <a:pt x="1169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4"/>
            <p:cNvSpPr/>
            <p:nvPr/>
          </p:nvSpPr>
          <p:spPr>
            <a:xfrm>
              <a:off x="1653950" y="36829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706" y="1"/>
                  </a:moveTo>
                  <a:cubicBezTo>
                    <a:pt x="314" y="1"/>
                    <a:pt x="1" y="330"/>
                    <a:pt x="1" y="722"/>
                  </a:cubicBezTo>
                  <a:lnTo>
                    <a:pt x="1" y="1380"/>
                  </a:lnTo>
                  <a:cubicBezTo>
                    <a:pt x="1" y="1772"/>
                    <a:pt x="314" y="2086"/>
                    <a:pt x="706" y="2086"/>
                  </a:cubicBezTo>
                  <a:lnTo>
                    <a:pt x="1364" y="2086"/>
                  </a:lnTo>
                  <a:cubicBezTo>
                    <a:pt x="1756" y="2086"/>
                    <a:pt x="2085" y="1772"/>
                    <a:pt x="2085" y="1380"/>
                  </a:cubicBezTo>
                  <a:lnTo>
                    <a:pt x="2085" y="722"/>
                  </a:lnTo>
                  <a:cubicBezTo>
                    <a:pt x="2085" y="330"/>
                    <a:pt x="1756" y="1"/>
                    <a:pt x="1364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" name="Google Shape;927;p54"/>
          <p:cNvGrpSpPr/>
          <p:nvPr/>
        </p:nvGrpSpPr>
        <p:grpSpPr>
          <a:xfrm>
            <a:off x="7984608" y="1376609"/>
            <a:ext cx="635225" cy="654800"/>
            <a:chOff x="4391000" y="1672138"/>
            <a:chExt cx="635225" cy="654800"/>
          </a:xfrm>
        </p:grpSpPr>
        <p:sp>
          <p:nvSpPr>
            <p:cNvPr id="928" name="Google Shape;928;p54"/>
            <p:cNvSpPr/>
            <p:nvPr/>
          </p:nvSpPr>
          <p:spPr>
            <a:xfrm>
              <a:off x="4505425" y="2193913"/>
              <a:ext cx="75250" cy="133025"/>
            </a:xfrm>
            <a:custGeom>
              <a:avLst/>
              <a:gdLst/>
              <a:ahLst/>
              <a:cxnLst/>
              <a:rect l="l" t="t" r="r" b="b"/>
              <a:pathLst>
                <a:path w="3010" h="5321" extrusionOk="0">
                  <a:moveTo>
                    <a:pt x="2061" y="0"/>
                  </a:moveTo>
                  <a:cubicBezTo>
                    <a:pt x="1718" y="0"/>
                    <a:pt x="1353" y="237"/>
                    <a:pt x="1238" y="556"/>
                  </a:cubicBezTo>
                  <a:lnTo>
                    <a:pt x="125" y="4271"/>
                  </a:lnTo>
                  <a:cubicBezTo>
                    <a:pt x="0" y="4663"/>
                    <a:pt x="267" y="5133"/>
                    <a:pt x="658" y="5321"/>
                  </a:cubicBezTo>
                  <a:lnTo>
                    <a:pt x="909" y="5321"/>
                  </a:lnTo>
                  <a:cubicBezTo>
                    <a:pt x="1301" y="5321"/>
                    <a:pt x="1630" y="5133"/>
                    <a:pt x="1693" y="4741"/>
                  </a:cubicBezTo>
                  <a:lnTo>
                    <a:pt x="2868" y="1073"/>
                  </a:lnTo>
                  <a:cubicBezTo>
                    <a:pt x="3010" y="619"/>
                    <a:pt x="2743" y="164"/>
                    <a:pt x="2289" y="39"/>
                  </a:cubicBezTo>
                  <a:cubicBezTo>
                    <a:pt x="2216" y="13"/>
                    <a:pt x="2139" y="0"/>
                    <a:pt x="20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4"/>
            <p:cNvSpPr/>
            <p:nvPr/>
          </p:nvSpPr>
          <p:spPr>
            <a:xfrm>
              <a:off x="4632775" y="2193913"/>
              <a:ext cx="75250" cy="133025"/>
            </a:xfrm>
            <a:custGeom>
              <a:avLst/>
              <a:gdLst/>
              <a:ahLst/>
              <a:cxnLst/>
              <a:rect l="l" t="t" r="r" b="b"/>
              <a:pathLst>
                <a:path w="3010" h="5321" extrusionOk="0">
                  <a:moveTo>
                    <a:pt x="2101" y="0"/>
                  </a:moveTo>
                  <a:cubicBezTo>
                    <a:pt x="1739" y="0"/>
                    <a:pt x="1416" y="237"/>
                    <a:pt x="1301" y="556"/>
                  </a:cubicBezTo>
                  <a:lnTo>
                    <a:pt x="126" y="4271"/>
                  </a:lnTo>
                  <a:cubicBezTo>
                    <a:pt x="0" y="4663"/>
                    <a:pt x="267" y="5133"/>
                    <a:pt x="721" y="5321"/>
                  </a:cubicBezTo>
                  <a:lnTo>
                    <a:pt x="909" y="5321"/>
                  </a:lnTo>
                  <a:cubicBezTo>
                    <a:pt x="1301" y="5321"/>
                    <a:pt x="1630" y="5133"/>
                    <a:pt x="1771" y="4741"/>
                  </a:cubicBezTo>
                  <a:lnTo>
                    <a:pt x="2869" y="1073"/>
                  </a:lnTo>
                  <a:cubicBezTo>
                    <a:pt x="3010" y="619"/>
                    <a:pt x="2743" y="164"/>
                    <a:pt x="2351" y="39"/>
                  </a:cubicBezTo>
                  <a:cubicBezTo>
                    <a:pt x="2267" y="13"/>
                    <a:pt x="2183" y="0"/>
                    <a:pt x="2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4"/>
            <p:cNvSpPr/>
            <p:nvPr/>
          </p:nvSpPr>
          <p:spPr>
            <a:xfrm>
              <a:off x="4760125" y="2193913"/>
              <a:ext cx="75250" cy="133025"/>
            </a:xfrm>
            <a:custGeom>
              <a:avLst/>
              <a:gdLst/>
              <a:ahLst/>
              <a:cxnLst/>
              <a:rect l="l" t="t" r="r" b="b"/>
              <a:pathLst>
                <a:path w="3010" h="5321" extrusionOk="0">
                  <a:moveTo>
                    <a:pt x="2101" y="0"/>
                  </a:moveTo>
                  <a:cubicBezTo>
                    <a:pt x="1740" y="0"/>
                    <a:pt x="1416" y="237"/>
                    <a:pt x="1301" y="556"/>
                  </a:cubicBezTo>
                  <a:lnTo>
                    <a:pt x="126" y="4271"/>
                  </a:lnTo>
                  <a:cubicBezTo>
                    <a:pt x="0" y="4663"/>
                    <a:pt x="267" y="5133"/>
                    <a:pt x="721" y="5321"/>
                  </a:cubicBezTo>
                  <a:lnTo>
                    <a:pt x="988" y="5321"/>
                  </a:lnTo>
                  <a:cubicBezTo>
                    <a:pt x="1301" y="5321"/>
                    <a:pt x="1631" y="5133"/>
                    <a:pt x="1772" y="4741"/>
                  </a:cubicBezTo>
                  <a:lnTo>
                    <a:pt x="2869" y="1073"/>
                  </a:lnTo>
                  <a:cubicBezTo>
                    <a:pt x="3010" y="619"/>
                    <a:pt x="2743" y="164"/>
                    <a:pt x="2352" y="39"/>
                  </a:cubicBezTo>
                  <a:cubicBezTo>
                    <a:pt x="2267" y="13"/>
                    <a:pt x="2183" y="0"/>
                    <a:pt x="2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4"/>
            <p:cNvSpPr/>
            <p:nvPr/>
          </p:nvSpPr>
          <p:spPr>
            <a:xfrm>
              <a:off x="4970950" y="1757938"/>
              <a:ext cx="55275" cy="50425"/>
            </a:xfrm>
            <a:custGeom>
              <a:avLst/>
              <a:gdLst/>
              <a:ahLst/>
              <a:cxnLst/>
              <a:rect l="l" t="t" r="r" b="b"/>
              <a:pathLst>
                <a:path w="2211" h="2017" extrusionOk="0">
                  <a:moveTo>
                    <a:pt x="1068" y="1"/>
                  </a:moveTo>
                  <a:cubicBezTo>
                    <a:pt x="1035" y="1"/>
                    <a:pt x="1003" y="32"/>
                    <a:pt x="972" y="95"/>
                  </a:cubicBezTo>
                  <a:lnTo>
                    <a:pt x="847" y="361"/>
                  </a:lnTo>
                  <a:cubicBezTo>
                    <a:pt x="784" y="487"/>
                    <a:pt x="580" y="628"/>
                    <a:pt x="455" y="628"/>
                  </a:cubicBezTo>
                  <a:lnTo>
                    <a:pt x="126" y="690"/>
                  </a:lnTo>
                  <a:cubicBezTo>
                    <a:pt x="0" y="690"/>
                    <a:pt x="0" y="816"/>
                    <a:pt x="63" y="941"/>
                  </a:cubicBezTo>
                  <a:lnTo>
                    <a:pt x="314" y="1145"/>
                  </a:lnTo>
                  <a:cubicBezTo>
                    <a:pt x="392" y="1208"/>
                    <a:pt x="455" y="1411"/>
                    <a:pt x="455" y="1600"/>
                  </a:cubicBezTo>
                  <a:lnTo>
                    <a:pt x="392" y="1866"/>
                  </a:lnTo>
                  <a:cubicBezTo>
                    <a:pt x="392" y="1958"/>
                    <a:pt x="426" y="2016"/>
                    <a:pt x="493" y="2016"/>
                  </a:cubicBezTo>
                  <a:cubicBezTo>
                    <a:pt x="517" y="2016"/>
                    <a:pt x="547" y="2008"/>
                    <a:pt x="580" y="1991"/>
                  </a:cubicBezTo>
                  <a:lnTo>
                    <a:pt x="847" y="1866"/>
                  </a:lnTo>
                  <a:cubicBezTo>
                    <a:pt x="909" y="1835"/>
                    <a:pt x="992" y="1819"/>
                    <a:pt x="1074" y="1819"/>
                  </a:cubicBezTo>
                  <a:cubicBezTo>
                    <a:pt x="1156" y="1819"/>
                    <a:pt x="1238" y="1835"/>
                    <a:pt x="1301" y="1866"/>
                  </a:cubicBezTo>
                  <a:lnTo>
                    <a:pt x="1568" y="1991"/>
                  </a:lnTo>
                  <a:cubicBezTo>
                    <a:pt x="1601" y="2008"/>
                    <a:pt x="1635" y="2016"/>
                    <a:pt x="1665" y="2016"/>
                  </a:cubicBezTo>
                  <a:cubicBezTo>
                    <a:pt x="1747" y="2016"/>
                    <a:pt x="1802" y="1958"/>
                    <a:pt x="1756" y="1866"/>
                  </a:cubicBezTo>
                  <a:lnTo>
                    <a:pt x="1756" y="1600"/>
                  </a:lnTo>
                  <a:cubicBezTo>
                    <a:pt x="1693" y="1411"/>
                    <a:pt x="1756" y="1208"/>
                    <a:pt x="1881" y="1145"/>
                  </a:cubicBezTo>
                  <a:lnTo>
                    <a:pt x="2085" y="941"/>
                  </a:lnTo>
                  <a:cubicBezTo>
                    <a:pt x="2210" y="816"/>
                    <a:pt x="2148" y="690"/>
                    <a:pt x="2022" y="690"/>
                  </a:cubicBezTo>
                  <a:lnTo>
                    <a:pt x="1693" y="628"/>
                  </a:lnTo>
                  <a:cubicBezTo>
                    <a:pt x="1568" y="628"/>
                    <a:pt x="1364" y="487"/>
                    <a:pt x="1301" y="361"/>
                  </a:cubicBezTo>
                  <a:lnTo>
                    <a:pt x="1176" y="95"/>
                  </a:lnTo>
                  <a:cubicBezTo>
                    <a:pt x="1137" y="32"/>
                    <a:pt x="1101" y="1"/>
                    <a:pt x="10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4"/>
            <p:cNvSpPr/>
            <p:nvPr/>
          </p:nvSpPr>
          <p:spPr>
            <a:xfrm>
              <a:off x="4787950" y="1672138"/>
              <a:ext cx="217100" cy="235125"/>
            </a:xfrm>
            <a:custGeom>
              <a:avLst/>
              <a:gdLst/>
              <a:ahLst/>
              <a:cxnLst/>
              <a:rect l="l" t="t" r="r" b="b"/>
              <a:pathLst>
                <a:path w="8684" h="9405" extrusionOk="0">
                  <a:moveTo>
                    <a:pt x="4248" y="0"/>
                  </a:moveTo>
                  <a:cubicBezTo>
                    <a:pt x="3323" y="0"/>
                    <a:pt x="2477" y="204"/>
                    <a:pt x="1693" y="658"/>
                  </a:cubicBezTo>
                  <a:cubicBezTo>
                    <a:pt x="972" y="1050"/>
                    <a:pt x="392" y="1630"/>
                    <a:pt x="0" y="2351"/>
                  </a:cubicBezTo>
                  <a:cubicBezTo>
                    <a:pt x="1897" y="3590"/>
                    <a:pt x="3198" y="5753"/>
                    <a:pt x="3323" y="8166"/>
                  </a:cubicBezTo>
                  <a:cubicBezTo>
                    <a:pt x="4577" y="8292"/>
                    <a:pt x="5612" y="8762"/>
                    <a:pt x="6599" y="9405"/>
                  </a:cubicBezTo>
                  <a:cubicBezTo>
                    <a:pt x="6662" y="9405"/>
                    <a:pt x="6725" y="9405"/>
                    <a:pt x="6725" y="9342"/>
                  </a:cubicBezTo>
                  <a:cubicBezTo>
                    <a:pt x="7508" y="8887"/>
                    <a:pt x="8167" y="8292"/>
                    <a:pt x="8621" y="7508"/>
                  </a:cubicBezTo>
                  <a:cubicBezTo>
                    <a:pt x="8684" y="7320"/>
                    <a:pt x="8684" y="7195"/>
                    <a:pt x="8621" y="6991"/>
                  </a:cubicBezTo>
                  <a:cubicBezTo>
                    <a:pt x="8496" y="6865"/>
                    <a:pt x="8355" y="6724"/>
                    <a:pt x="8167" y="6724"/>
                  </a:cubicBezTo>
                  <a:cubicBezTo>
                    <a:pt x="6725" y="6724"/>
                    <a:pt x="5361" y="5941"/>
                    <a:pt x="4703" y="4765"/>
                  </a:cubicBezTo>
                  <a:cubicBezTo>
                    <a:pt x="3982" y="3527"/>
                    <a:pt x="3982" y="1959"/>
                    <a:pt x="4703" y="721"/>
                  </a:cubicBezTo>
                  <a:cubicBezTo>
                    <a:pt x="4765" y="596"/>
                    <a:pt x="4765" y="392"/>
                    <a:pt x="4640" y="204"/>
                  </a:cubicBezTo>
                  <a:cubicBezTo>
                    <a:pt x="4577" y="63"/>
                    <a:pt x="4373" y="0"/>
                    <a:pt x="42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4"/>
            <p:cNvSpPr/>
            <p:nvPr/>
          </p:nvSpPr>
          <p:spPr>
            <a:xfrm>
              <a:off x="4391000" y="1734438"/>
              <a:ext cx="592900" cy="438900"/>
            </a:xfrm>
            <a:custGeom>
              <a:avLst/>
              <a:gdLst/>
              <a:ahLst/>
              <a:cxnLst/>
              <a:rect l="l" t="t" r="r" b="b"/>
              <a:pathLst>
                <a:path w="23716" h="17556" extrusionOk="0">
                  <a:moveTo>
                    <a:pt x="11631" y="0"/>
                  </a:moveTo>
                  <a:cubicBezTo>
                    <a:pt x="8370" y="0"/>
                    <a:pt x="5690" y="2602"/>
                    <a:pt x="5486" y="5878"/>
                  </a:cubicBezTo>
                  <a:cubicBezTo>
                    <a:pt x="2430" y="6066"/>
                    <a:pt x="0" y="8543"/>
                    <a:pt x="0" y="11678"/>
                  </a:cubicBezTo>
                  <a:cubicBezTo>
                    <a:pt x="0" y="14954"/>
                    <a:pt x="2618" y="17556"/>
                    <a:pt x="5815" y="17556"/>
                  </a:cubicBezTo>
                  <a:lnTo>
                    <a:pt x="18496" y="17556"/>
                  </a:lnTo>
                  <a:cubicBezTo>
                    <a:pt x="21364" y="17556"/>
                    <a:pt x="23715" y="15204"/>
                    <a:pt x="23715" y="12273"/>
                  </a:cubicBezTo>
                  <a:cubicBezTo>
                    <a:pt x="23715" y="9405"/>
                    <a:pt x="21364" y="7054"/>
                    <a:pt x="18496" y="7054"/>
                  </a:cubicBezTo>
                  <a:cubicBezTo>
                    <a:pt x="18229" y="7054"/>
                    <a:pt x="17963" y="7054"/>
                    <a:pt x="17712" y="7116"/>
                  </a:cubicBezTo>
                  <a:cubicBezTo>
                    <a:pt x="17775" y="6787"/>
                    <a:pt x="17838" y="6458"/>
                    <a:pt x="17838" y="6129"/>
                  </a:cubicBezTo>
                  <a:cubicBezTo>
                    <a:pt x="17838" y="2743"/>
                    <a:pt x="15032" y="0"/>
                    <a:pt x="116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54"/>
          <p:cNvGrpSpPr/>
          <p:nvPr/>
        </p:nvGrpSpPr>
        <p:grpSpPr>
          <a:xfrm>
            <a:off x="8036120" y="3586626"/>
            <a:ext cx="635225" cy="656675"/>
            <a:chOff x="4458875" y="3165275"/>
            <a:chExt cx="635225" cy="656675"/>
          </a:xfrm>
        </p:grpSpPr>
        <p:sp>
          <p:nvSpPr>
            <p:cNvPr id="935" name="Google Shape;935;p54"/>
            <p:cNvSpPr/>
            <p:nvPr/>
          </p:nvSpPr>
          <p:spPr>
            <a:xfrm>
              <a:off x="5038425" y="3252650"/>
              <a:ext cx="55675" cy="50425"/>
            </a:xfrm>
            <a:custGeom>
              <a:avLst/>
              <a:gdLst/>
              <a:ahLst/>
              <a:cxnLst/>
              <a:rect l="l" t="t" r="r" b="b"/>
              <a:pathLst>
                <a:path w="2227" h="2017" extrusionOk="0">
                  <a:moveTo>
                    <a:pt x="1083" y="1"/>
                  </a:moveTo>
                  <a:cubicBezTo>
                    <a:pt x="1051" y="1"/>
                    <a:pt x="1020" y="32"/>
                    <a:pt x="988" y="95"/>
                  </a:cubicBezTo>
                  <a:lnTo>
                    <a:pt x="847" y="361"/>
                  </a:lnTo>
                  <a:cubicBezTo>
                    <a:pt x="785" y="487"/>
                    <a:pt x="597" y="628"/>
                    <a:pt x="456" y="628"/>
                  </a:cubicBezTo>
                  <a:lnTo>
                    <a:pt x="126" y="690"/>
                  </a:lnTo>
                  <a:cubicBezTo>
                    <a:pt x="1" y="690"/>
                    <a:pt x="1" y="816"/>
                    <a:pt x="64" y="941"/>
                  </a:cubicBezTo>
                  <a:lnTo>
                    <a:pt x="267" y="1145"/>
                  </a:lnTo>
                  <a:cubicBezTo>
                    <a:pt x="393" y="1208"/>
                    <a:pt x="456" y="1411"/>
                    <a:pt x="456" y="1600"/>
                  </a:cubicBezTo>
                  <a:lnTo>
                    <a:pt x="393" y="1866"/>
                  </a:lnTo>
                  <a:cubicBezTo>
                    <a:pt x="393" y="1958"/>
                    <a:pt x="426" y="2016"/>
                    <a:pt x="500" y="2016"/>
                  </a:cubicBezTo>
                  <a:cubicBezTo>
                    <a:pt x="527" y="2016"/>
                    <a:pt x="559" y="2008"/>
                    <a:pt x="597" y="1991"/>
                  </a:cubicBezTo>
                  <a:lnTo>
                    <a:pt x="847" y="1866"/>
                  </a:lnTo>
                  <a:cubicBezTo>
                    <a:pt x="918" y="1835"/>
                    <a:pt x="1000" y="1819"/>
                    <a:pt x="1081" y="1819"/>
                  </a:cubicBezTo>
                  <a:cubicBezTo>
                    <a:pt x="1161" y="1819"/>
                    <a:pt x="1239" y="1835"/>
                    <a:pt x="1302" y="1866"/>
                  </a:cubicBezTo>
                  <a:lnTo>
                    <a:pt x="1568" y="1991"/>
                  </a:lnTo>
                  <a:cubicBezTo>
                    <a:pt x="1602" y="2008"/>
                    <a:pt x="1637" y="2016"/>
                    <a:pt x="1668" y="2016"/>
                  </a:cubicBezTo>
                  <a:cubicBezTo>
                    <a:pt x="1755" y="2016"/>
                    <a:pt x="1818" y="1958"/>
                    <a:pt x="1772" y="1866"/>
                  </a:cubicBezTo>
                  <a:lnTo>
                    <a:pt x="1772" y="1600"/>
                  </a:lnTo>
                  <a:cubicBezTo>
                    <a:pt x="1694" y="1411"/>
                    <a:pt x="1772" y="1208"/>
                    <a:pt x="1898" y="1145"/>
                  </a:cubicBezTo>
                  <a:lnTo>
                    <a:pt x="2086" y="941"/>
                  </a:lnTo>
                  <a:cubicBezTo>
                    <a:pt x="2227" y="816"/>
                    <a:pt x="2164" y="690"/>
                    <a:pt x="2023" y="690"/>
                  </a:cubicBezTo>
                  <a:lnTo>
                    <a:pt x="1694" y="628"/>
                  </a:lnTo>
                  <a:cubicBezTo>
                    <a:pt x="1568" y="628"/>
                    <a:pt x="1380" y="487"/>
                    <a:pt x="1302" y="361"/>
                  </a:cubicBezTo>
                  <a:lnTo>
                    <a:pt x="1177" y="95"/>
                  </a:lnTo>
                  <a:cubicBezTo>
                    <a:pt x="1145" y="32"/>
                    <a:pt x="1114" y="1"/>
                    <a:pt x="1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4"/>
            <p:cNvSpPr/>
            <p:nvPr/>
          </p:nvSpPr>
          <p:spPr>
            <a:xfrm>
              <a:off x="4855450" y="3165275"/>
              <a:ext cx="217500" cy="236700"/>
            </a:xfrm>
            <a:custGeom>
              <a:avLst/>
              <a:gdLst/>
              <a:ahLst/>
              <a:cxnLst/>
              <a:rect l="l" t="t" r="r" b="b"/>
              <a:pathLst>
                <a:path w="8700" h="9468" extrusionOk="0">
                  <a:moveTo>
                    <a:pt x="4248" y="0"/>
                  </a:moveTo>
                  <a:cubicBezTo>
                    <a:pt x="3339" y="0"/>
                    <a:pt x="2492" y="267"/>
                    <a:pt x="1709" y="721"/>
                  </a:cubicBezTo>
                  <a:cubicBezTo>
                    <a:pt x="988" y="1113"/>
                    <a:pt x="392" y="1693"/>
                    <a:pt x="0" y="2414"/>
                  </a:cubicBezTo>
                  <a:cubicBezTo>
                    <a:pt x="1897" y="3653"/>
                    <a:pt x="3213" y="5816"/>
                    <a:pt x="3339" y="8229"/>
                  </a:cubicBezTo>
                  <a:cubicBezTo>
                    <a:pt x="4577" y="8355"/>
                    <a:pt x="5627" y="8825"/>
                    <a:pt x="6599" y="9468"/>
                  </a:cubicBezTo>
                  <a:cubicBezTo>
                    <a:pt x="6662" y="9468"/>
                    <a:pt x="6740" y="9468"/>
                    <a:pt x="6740" y="9405"/>
                  </a:cubicBezTo>
                  <a:cubicBezTo>
                    <a:pt x="7524" y="8950"/>
                    <a:pt x="8166" y="8355"/>
                    <a:pt x="8621" y="7571"/>
                  </a:cubicBezTo>
                  <a:cubicBezTo>
                    <a:pt x="8699" y="7383"/>
                    <a:pt x="8699" y="7258"/>
                    <a:pt x="8621" y="7054"/>
                  </a:cubicBezTo>
                  <a:cubicBezTo>
                    <a:pt x="8496" y="6928"/>
                    <a:pt x="8370" y="6787"/>
                    <a:pt x="8166" y="6787"/>
                  </a:cubicBezTo>
                  <a:cubicBezTo>
                    <a:pt x="6740" y="6787"/>
                    <a:pt x="5361" y="6004"/>
                    <a:pt x="4702" y="4828"/>
                  </a:cubicBezTo>
                  <a:cubicBezTo>
                    <a:pt x="3997" y="3590"/>
                    <a:pt x="3997" y="2022"/>
                    <a:pt x="4702" y="784"/>
                  </a:cubicBezTo>
                  <a:cubicBezTo>
                    <a:pt x="4781" y="659"/>
                    <a:pt x="4781" y="455"/>
                    <a:pt x="4640" y="267"/>
                  </a:cubicBezTo>
                  <a:cubicBezTo>
                    <a:pt x="4577" y="126"/>
                    <a:pt x="4389" y="0"/>
                    <a:pt x="4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4"/>
            <p:cNvSpPr/>
            <p:nvPr/>
          </p:nvSpPr>
          <p:spPr>
            <a:xfrm>
              <a:off x="4458875" y="3229150"/>
              <a:ext cx="592525" cy="438900"/>
            </a:xfrm>
            <a:custGeom>
              <a:avLst/>
              <a:gdLst/>
              <a:ahLst/>
              <a:cxnLst/>
              <a:rect l="l" t="t" r="r" b="b"/>
              <a:pathLst>
                <a:path w="23701" h="17556" extrusionOk="0">
                  <a:moveTo>
                    <a:pt x="11631" y="0"/>
                  </a:moveTo>
                  <a:cubicBezTo>
                    <a:pt x="8355" y="0"/>
                    <a:pt x="5675" y="2602"/>
                    <a:pt x="5487" y="5878"/>
                  </a:cubicBezTo>
                  <a:cubicBezTo>
                    <a:pt x="2415" y="6066"/>
                    <a:pt x="1" y="8543"/>
                    <a:pt x="1" y="11678"/>
                  </a:cubicBezTo>
                  <a:cubicBezTo>
                    <a:pt x="1" y="14954"/>
                    <a:pt x="2618" y="17556"/>
                    <a:pt x="5816" y="17556"/>
                  </a:cubicBezTo>
                  <a:lnTo>
                    <a:pt x="6725" y="17556"/>
                  </a:lnTo>
                  <a:cubicBezTo>
                    <a:pt x="6725" y="17242"/>
                    <a:pt x="6725" y="16913"/>
                    <a:pt x="6850" y="16646"/>
                  </a:cubicBezTo>
                  <a:lnTo>
                    <a:pt x="8684" y="11364"/>
                  </a:lnTo>
                  <a:cubicBezTo>
                    <a:pt x="9013" y="10314"/>
                    <a:pt x="9985" y="9656"/>
                    <a:pt x="11035" y="9656"/>
                  </a:cubicBezTo>
                  <a:lnTo>
                    <a:pt x="13512" y="9656"/>
                  </a:lnTo>
                  <a:cubicBezTo>
                    <a:pt x="14233" y="9656"/>
                    <a:pt x="14891" y="9985"/>
                    <a:pt x="15220" y="10502"/>
                  </a:cubicBezTo>
                  <a:cubicBezTo>
                    <a:pt x="15550" y="11098"/>
                    <a:pt x="15550" y="11819"/>
                    <a:pt x="15158" y="12461"/>
                  </a:cubicBezTo>
                  <a:lnTo>
                    <a:pt x="14045" y="14421"/>
                  </a:lnTo>
                  <a:lnTo>
                    <a:pt x="15079" y="14421"/>
                  </a:lnTo>
                  <a:cubicBezTo>
                    <a:pt x="15863" y="14421"/>
                    <a:pt x="16521" y="14813"/>
                    <a:pt x="16788" y="15471"/>
                  </a:cubicBezTo>
                  <a:cubicBezTo>
                    <a:pt x="17117" y="16067"/>
                    <a:pt x="16976" y="16850"/>
                    <a:pt x="16459" y="17430"/>
                  </a:cubicBezTo>
                  <a:lnTo>
                    <a:pt x="16333" y="17556"/>
                  </a:lnTo>
                  <a:lnTo>
                    <a:pt x="18481" y="17556"/>
                  </a:lnTo>
                  <a:cubicBezTo>
                    <a:pt x="21349" y="17556"/>
                    <a:pt x="23700" y="15204"/>
                    <a:pt x="23700" y="12273"/>
                  </a:cubicBezTo>
                  <a:cubicBezTo>
                    <a:pt x="23700" y="9405"/>
                    <a:pt x="21349" y="7054"/>
                    <a:pt x="18481" y="7054"/>
                  </a:cubicBezTo>
                  <a:cubicBezTo>
                    <a:pt x="18214" y="7054"/>
                    <a:pt x="17963" y="7054"/>
                    <a:pt x="17697" y="7116"/>
                  </a:cubicBezTo>
                  <a:cubicBezTo>
                    <a:pt x="17760" y="6787"/>
                    <a:pt x="17822" y="6458"/>
                    <a:pt x="17822" y="6129"/>
                  </a:cubicBezTo>
                  <a:cubicBezTo>
                    <a:pt x="17822" y="2743"/>
                    <a:pt x="15017" y="0"/>
                    <a:pt x="116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4"/>
            <p:cNvSpPr/>
            <p:nvPr/>
          </p:nvSpPr>
          <p:spPr>
            <a:xfrm>
              <a:off x="4659500" y="3505025"/>
              <a:ext cx="191250" cy="316925"/>
            </a:xfrm>
            <a:custGeom>
              <a:avLst/>
              <a:gdLst/>
              <a:ahLst/>
              <a:cxnLst/>
              <a:rect l="l" t="t" r="r" b="b"/>
              <a:pathLst>
                <a:path w="7650" h="12677" extrusionOk="0">
                  <a:moveTo>
                    <a:pt x="3010" y="0"/>
                  </a:moveTo>
                  <a:cubicBezTo>
                    <a:pt x="2619" y="0"/>
                    <a:pt x="2164" y="329"/>
                    <a:pt x="1960" y="784"/>
                  </a:cubicBezTo>
                  <a:lnTo>
                    <a:pt x="142" y="6066"/>
                  </a:lnTo>
                  <a:cubicBezTo>
                    <a:pt x="1" y="6458"/>
                    <a:pt x="267" y="6787"/>
                    <a:pt x="659" y="6787"/>
                  </a:cubicBezTo>
                  <a:lnTo>
                    <a:pt x="2619" y="6787"/>
                  </a:lnTo>
                  <a:cubicBezTo>
                    <a:pt x="3073" y="6787"/>
                    <a:pt x="3277" y="7116"/>
                    <a:pt x="3136" y="7508"/>
                  </a:cubicBezTo>
                  <a:lnTo>
                    <a:pt x="988" y="12336"/>
                  </a:lnTo>
                  <a:cubicBezTo>
                    <a:pt x="917" y="12560"/>
                    <a:pt x="907" y="12676"/>
                    <a:pt x="958" y="12676"/>
                  </a:cubicBezTo>
                  <a:cubicBezTo>
                    <a:pt x="996" y="12676"/>
                    <a:pt x="1069" y="12611"/>
                    <a:pt x="1177" y="12477"/>
                  </a:cubicBezTo>
                  <a:lnTo>
                    <a:pt x="7321" y="5423"/>
                  </a:lnTo>
                  <a:cubicBezTo>
                    <a:pt x="7650" y="5094"/>
                    <a:pt x="7525" y="4828"/>
                    <a:pt x="7054" y="4828"/>
                  </a:cubicBezTo>
                  <a:lnTo>
                    <a:pt x="4311" y="4828"/>
                  </a:lnTo>
                  <a:cubicBezTo>
                    <a:pt x="3920" y="4828"/>
                    <a:pt x="3731" y="4561"/>
                    <a:pt x="3920" y="4169"/>
                  </a:cubicBezTo>
                  <a:lnTo>
                    <a:pt x="5879" y="721"/>
                  </a:lnTo>
                  <a:cubicBezTo>
                    <a:pt x="6145" y="329"/>
                    <a:pt x="5957" y="0"/>
                    <a:pt x="5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7BADD07-2493-38E7-18CC-5B1887A463E1}"/>
              </a:ext>
            </a:extLst>
          </p:cNvPr>
          <p:cNvSpPr txBox="1"/>
          <p:nvPr/>
        </p:nvSpPr>
        <p:spPr>
          <a:xfrm>
            <a:off x="8320284" y="166255"/>
            <a:ext cx="5028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23</a:t>
            </a:r>
          </a:p>
        </p:txBody>
      </p:sp>
      <p:pic>
        <p:nvPicPr>
          <p:cNvPr id="12" name="Picture 11" descr="Table&#10;&#10;Description automatically generated">
            <a:extLst>
              <a:ext uri="{FF2B5EF4-FFF2-40B4-BE49-F238E27FC236}">
                <a16:creationId xmlns:a16="http://schemas.microsoft.com/office/drawing/2014/main" id="{7248EECD-8503-112E-1B61-F7E6A35BE7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591137" y="754619"/>
            <a:ext cx="2272606" cy="2048437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3259E358-302E-97C9-174E-2350A0864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176" y="3379001"/>
            <a:ext cx="3055626" cy="1907926"/>
          </a:xfrm>
          <a:prstGeom prst="rect">
            <a:avLst/>
          </a:prstGeom>
        </p:spPr>
      </p:pic>
      <p:pic>
        <p:nvPicPr>
          <p:cNvPr id="16" name="Picture 15" descr="Table&#10;&#10;Description automatically generated">
            <a:extLst>
              <a:ext uri="{FF2B5EF4-FFF2-40B4-BE49-F238E27FC236}">
                <a16:creationId xmlns:a16="http://schemas.microsoft.com/office/drawing/2014/main" id="{D5823FF3-93F7-E461-200D-D4F757C2E0C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17110" y="3377269"/>
            <a:ext cx="2661323" cy="2044205"/>
          </a:xfrm>
          <a:prstGeom prst="rect">
            <a:avLst/>
          </a:prstGeom>
        </p:spPr>
      </p:pic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D793DD53-A95D-12EF-D515-29476EE7799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700" r="1826"/>
          <a:stretch/>
        </p:blipFill>
        <p:spPr>
          <a:xfrm>
            <a:off x="4721549" y="858028"/>
            <a:ext cx="2732831" cy="192961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9"/>
          <p:cNvSpPr/>
          <p:nvPr/>
        </p:nvSpPr>
        <p:spPr>
          <a:xfrm>
            <a:off x="1429517" y="1000125"/>
            <a:ext cx="3675300" cy="3045000"/>
          </a:xfrm>
          <a:prstGeom prst="roundRect">
            <a:avLst>
              <a:gd name="adj" fmla="val 11671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Outcomes</a:t>
            </a:r>
            <a:endParaRPr dirty="0"/>
          </a:p>
        </p:txBody>
      </p:sp>
      <p:sp>
        <p:nvSpPr>
          <p:cNvPr id="475" name="Google Shape;475;p39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predicted weather forecast value is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52 % matching with NOAA.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68% matching with ACCU weather</a:t>
            </a:r>
            <a:endParaRPr dirty="0"/>
          </a:p>
        </p:txBody>
      </p:sp>
      <p:grpSp>
        <p:nvGrpSpPr>
          <p:cNvPr id="476" name="Google Shape;476;p39"/>
          <p:cNvGrpSpPr/>
          <p:nvPr/>
        </p:nvGrpSpPr>
        <p:grpSpPr>
          <a:xfrm>
            <a:off x="5876834" y="1462697"/>
            <a:ext cx="1280155" cy="773042"/>
            <a:chOff x="5102675" y="2114550"/>
            <a:chExt cx="2409477" cy="1455000"/>
          </a:xfrm>
        </p:grpSpPr>
        <p:sp>
          <p:nvSpPr>
            <p:cNvPr id="477" name="Google Shape;477;p39"/>
            <p:cNvSpPr/>
            <p:nvPr/>
          </p:nvSpPr>
          <p:spPr>
            <a:xfrm>
              <a:off x="5451589" y="2114550"/>
              <a:ext cx="1711658" cy="626268"/>
            </a:xfrm>
            <a:custGeom>
              <a:avLst/>
              <a:gdLst/>
              <a:ahLst/>
              <a:cxnLst/>
              <a:rect l="l" t="t" r="r" b="b"/>
              <a:pathLst>
                <a:path w="18607" h="6808" extrusionOk="0">
                  <a:moveTo>
                    <a:pt x="9264" y="1"/>
                  </a:moveTo>
                  <a:cubicBezTo>
                    <a:pt x="5424" y="1"/>
                    <a:pt x="1897" y="2227"/>
                    <a:pt x="189" y="5753"/>
                  </a:cubicBezTo>
                  <a:cubicBezTo>
                    <a:pt x="1" y="6083"/>
                    <a:pt x="126" y="6537"/>
                    <a:pt x="518" y="6725"/>
                  </a:cubicBezTo>
                  <a:cubicBezTo>
                    <a:pt x="643" y="6804"/>
                    <a:pt x="722" y="6804"/>
                    <a:pt x="847" y="6804"/>
                  </a:cubicBezTo>
                  <a:cubicBezTo>
                    <a:pt x="1114" y="6804"/>
                    <a:pt x="1364" y="6663"/>
                    <a:pt x="1505" y="6412"/>
                  </a:cubicBezTo>
                  <a:cubicBezTo>
                    <a:pt x="2932" y="3402"/>
                    <a:pt x="6004" y="1506"/>
                    <a:pt x="9264" y="1506"/>
                  </a:cubicBezTo>
                  <a:cubicBezTo>
                    <a:pt x="12603" y="1506"/>
                    <a:pt x="15612" y="3402"/>
                    <a:pt x="17039" y="6412"/>
                  </a:cubicBezTo>
                  <a:cubicBezTo>
                    <a:pt x="17186" y="6638"/>
                    <a:pt x="17463" y="6807"/>
                    <a:pt x="17754" y="6807"/>
                  </a:cubicBezTo>
                  <a:cubicBezTo>
                    <a:pt x="17866" y="6807"/>
                    <a:pt x="17980" y="6782"/>
                    <a:pt x="18089" y="6725"/>
                  </a:cubicBezTo>
                  <a:cubicBezTo>
                    <a:pt x="18418" y="6537"/>
                    <a:pt x="18606" y="6083"/>
                    <a:pt x="18418" y="5753"/>
                  </a:cubicBezTo>
                  <a:cubicBezTo>
                    <a:pt x="16710" y="2227"/>
                    <a:pt x="13120" y="1"/>
                    <a:pt x="9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5685148" y="2330909"/>
              <a:ext cx="1244441" cy="433917"/>
            </a:xfrm>
            <a:custGeom>
              <a:avLst/>
              <a:gdLst/>
              <a:ahLst/>
              <a:cxnLst/>
              <a:rect l="l" t="t" r="r" b="b"/>
              <a:pathLst>
                <a:path w="13528" h="4717" extrusionOk="0">
                  <a:moveTo>
                    <a:pt x="6725" y="0"/>
                  </a:moveTo>
                  <a:cubicBezTo>
                    <a:pt x="4123" y="0"/>
                    <a:pt x="1631" y="1317"/>
                    <a:pt x="205" y="3527"/>
                  </a:cubicBezTo>
                  <a:cubicBezTo>
                    <a:pt x="1" y="3919"/>
                    <a:pt x="64" y="4373"/>
                    <a:pt x="456" y="4577"/>
                  </a:cubicBezTo>
                  <a:cubicBezTo>
                    <a:pt x="575" y="4673"/>
                    <a:pt x="710" y="4717"/>
                    <a:pt x="848" y="4717"/>
                  </a:cubicBezTo>
                  <a:cubicBezTo>
                    <a:pt x="1089" y="4717"/>
                    <a:pt x="1336" y="4583"/>
                    <a:pt x="1506" y="4373"/>
                  </a:cubicBezTo>
                  <a:cubicBezTo>
                    <a:pt x="2619" y="2555"/>
                    <a:pt x="4641" y="1505"/>
                    <a:pt x="6725" y="1505"/>
                  </a:cubicBezTo>
                  <a:cubicBezTo>
                    <a:pt x="8888" y="1505"/>
                    <a:pt x="10848" y="2555"/>
                    <a:pt x="12023" y="4373"/>
                  </a:cubicBezTo>
                  <a:cubicBezTo>
                    <a:pt x="12149" y="4577"/>
                    <a:pt x="12415" y="4702"/>
                    <a:pt x="12682" y="4702"/>
                  </a:cubicBezTo>
                  <a:cubicBezTo>
                    <a:pt x="12807" y="4702"/>
                    <a:pt x="12932" y="4640"/>
                    <a:pt x="13073" y="4577"/>
                  </a:cubicBezTo>
                  <a:cubicBezTo>
                    <a:pt x="13387" y="4373"/>
                    <a:pt x="13528" y="3919"/>
                    <a:pt x="13261" y="3527"/>
                  </a:cubicBezTo>
                  <a:cubicBezTo>
                    <a:pt x="11819" y="1317"/>
                    <a:pt x="9406" y="0"/>
                    <a:pt x="6725" y="0"/>
                  </a:cubicBezTo>
                  <a:close/>
                </a:path>
              </a:pathLst>
            </a:custGeom>
            <a:solidFill>
              <a:srgbClr val="939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5853856" y="2547176"/>
              <a:ext cx="901318" cy="351310"/>
            </a:xfrm>
            <a:custGeom>
              <a:avLst/>
              <a:gdLst/>
              <a:ahLst/>
              <a:cxnLst/>
              <a:rect l="l" t="t" r="r" b="b"/>
              <a:pathLst>
                <a:path w="9798" h="3819" extrusionOk="0">
                  <a:moveTo>
                    <a:pt x="4891" y="0"/>
                  </a:moveTo>
                  <a:cubicBezTo>
                    <a:pt x="3010" y="0"/>
                    <a:pt x="1176" y="1050"/>
                    <a:pt x="267" y="2681"/>
                  </a:cubicBezTo>
                  <a:cubicBezTo>
                    <a:pt x="1" y="3010"/>
                    <a:pt x="126" y="3464"/>
                    <a:pt x="518" y="3731"/>
                  </a:cubicBezTo>
                  <a:cubicBezTo>
                    <a:pt x="581" y="3793"/>
                    <a:pt x="722" y="3793"/>
                    <a:pt x="847" y="3793"/>
                  </a:cubicBezTo>
                  <a:cubicBezTo>
                    <a:pt x="1114" y="3793"/>
                    <a:pt x="1365" y="3668"/>
                    <a:pt x="1506" y="3464"/>
                  </a:cubicBezTo>
                  <a:cubicBezTo>
                    <a:pt x="2227" y="2226"/>
                    <a:pt x="3528" y="1505"/>
                    <a:pt x="4891" y="1505"/>
                  </a:cubicBezTo>
                  <a:cubicBezTo>
                    <a:pt x="6333" y="1505"/>
                    <a:pt x="7634" y="2226"/>
                    <a:pt x="8293" y="3464"/>
                  </a:cubicBezTo>
                  <a:cubicBezTo>
                    <a:pt x="8474" y="3689"/>
                    <a:pt x="8744" y="3819"/>
                    <a:pt x="9001" y="3819"/>
                  </a:cubicBezTo>
                  <a:cubicBezTo>
                    <a:pt x="9121" y="3819"/>
                    <a:pt x="9238" y="3790"/>
                    <a:pt x="9343" y="3731"/>
                  </a:cubicBezTo>
                  <a:cubicBezTo>
                    <a:pt x="9672" y="3464"/>
                    <a:pt x="9797" y="3010"/>
                    <a:pt x="9594" y="2681"/>
                  </a:cubicBezTo>
                  <a:cubicBezTo>
                    <a:pt x="8622" y="1050"/>
                    <a:pt x="6851" y="0"/>
                    <a:pt x="4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5102675" y="2799502"/>
              <a:ext cx="1033968" cy="770048"/>
            </a:xfrm>
            <a:custGeom>
              <a:avLst/>
              <a:gdLst/>
              <a:ahLst/>
              <a:cxnLst/>
              <a:rect l="l" t="t" r="r" b="b"/>
              <a:pathLst>
                <a:path w="11240" h="8371" extrusionOk="0">
                  <a:moveTo>
                    <a:pt x="5487" y="0"/>
                  </a:moveTo>
                  <a:cubicBezTo>
                    <a:pt x="3919" y="0"/>
                    <a:pt x="2681" y="1238"/>
                    <a:pt x="2618" y="2806"/>
                  </a:cubicBezTo>
                  <a:cubicBezTo>
                    <a:pt x="1113" y="2884"/>
                    <a:pt x="1" y="4123"/>
                    <a:pt x="1" y="5549"/>
                  </a:cubicBezTo>
                  <a:cubicBezTo>
                    <a:pt x="1" y="7116"/>
                    <a:pt x="1176" y="8370"/>
                    <a:pt x="2744" y="8370"/>
                  </a:cubicBezTo>
                  <a:lnTo>
                    <a:pt x="8747" y="8370"/>
                  </a:lnTo>
                  <a:cubicBezTo>
                    <a:pt x="10126" y="8370"/>
                    <a:pt x="11239" y="7257"/>
                    <a:pt x="11239" y="5878"/>
                  </a:cubicBezTo>
                  <a:cubicBezTo>
                    <a:pt x="11239" y="4514"/>
                    <a:pt x="10126" y="3402"/>
                    <a:pt x="8747" y="3402"/>
                  </a:cubicBezTo>
                  <a:lnTo>
                    <a:pt x="8355" y="3402"/>
                  </a:lnTo>
                  <a:cubicBezTo>
                    <a:pt x="8355" y="3276"/>
                    <a:pt x="8433" y="3072"/>
                    <a:pt x="8433" y="2947"/>
                  </a:cubicBezTo>
                  <a:cubicBezTo>
                    <a:pt x="8433" y="1317"/>
                    <a:pt x="7117" y="0"/>
                    <a:pt x="5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6478184" y="2799502"/>
              <a:ext cx="1033968" cy="770048"/>
            </a:xfrm>
            <a:custGeom>
              <a:avLst/>
              <a:gdLst/>
              <a:ahLst/>
              <a:cxnLst/>
              <a:rect l="l" t="t" r="r" b="b"/>
              <a:pathLst>
                <a:path w="11240" h="8371" extrusionOk="0">
                  <a:moveTo>
                    <a:pt x="5753" y="0"/>
                  </a:moveTo>
                  <a:cubicBezTo>
                    <a:pt x="4123" y="0"/>
                    <a:pt x="2807" y="1317"/>
                    <a:pt x="2807" y="2947"/>
                  </a:cubicBezTo>
                  <a:cubicBezTo>
                    <a:pt x="2807" y="3072"/>
                    <a:pt x="2807" y="3276"/>
                    <a:pt x="2885" y="3402"/>
                  </a:cubicBezTo>
                  <a:lnTo>
                    <a:pt x="2493" y="3402"/>
                  </a:lnTo>
                  <a:cubicBezTo>
                    <a:pt x="1114" y="3402"/>
                    <a:pt x="1" y="4514"/>
                    <a:pt x="1" y="5878"/>
                  </a:cubicBezTo>
                  <a:cubicBezTo>
                    <a:pt x="1" y="7257"/>
                    <a:pt x="1114" y="8370"/>
                    <a:pt x="2493" y="8370"/>
                  </a:cubicBezTo>
                  <a:lnTo>
                    <a:pt x="8496" y="8370"/>
                  </a:lnTo>
                  <a:cubicBezTo>
                    <a:pt x="10001" y="8370"/>
                    <a:pt x="11239" y="7116"/>
                    <a:pt x="11239" y="5549"/>
                  </a:cubicBezTo>
                  <a:cubicBezTo>
                    <a:pt x="11239" y="4123"/>
                    <a:pt x="10064" y="2884"/>
                    <a:pt x="8622" y="2806"/>
                  </a:cubicBezTo>
                  <a:cubicBezTo>
                    <a:pt x="8559" y="1238"/>
                    <a:pt x="7258" y="0"/>
                    <a:pt x="57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BA540C9-10FA-0FFE-01E7-9E7910384C98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73;p39">
            <a:extLst>
              <a:ext uri="{FF2B5EF4-FFF2-40B4-BE49-F238E27FC236}">
                <a16:creationId xmlns:a16="http://schemas.microsoft.com/office/drawing/2014/main" id="{0A441087-562C-7AA2-171D-48B284E3E22A}"/>
              </a:ext>
            </a:extLst>
          </p:cNvPr>
          <p:cNvSpPr/>
          <p:nvPr/>
        </p:nvSpPr>
        <p:spPr>
          <a:xfrm>
            <a:off x="2092246" y="1165230"/>
            <a:ext cx="4199817" cy="3645374"/>
          </a:xfrm>
          <a:prstGeom prst="roundRect">
            <a:avLst>
              <a:gd name="adj" fmla="val 11671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62"/>
          <p:cNvSpPr txBox="1">
            <a:spLocks noGrp="1"/>
          </p:cNvSpPr>
          <p:nvPr>
            <p:ph type="body" idx="1"/>
          </p:nvPr>
        </p:nvSpPr>
        <p:spPr>
          <a:xfrm>
            <a:off x="1966091" y="1274286"/>
            <a:ext cx="4199817" cy="3645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 b="1" dirty="0">
                <a:solidFill>
                  <a:schemeClr val="bg1">
                    <a:lumMod val="95000"/>
                  </a:schemeClr>
                </a:solidFill>
                <a:uFill>
                  <a:noFill/>
                </a:uFill>
                <a:latin typeface="Varela Round"/>
                <a:cs typeface="Varela Round"/>
                <a:sym typeface="Varela Rou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STUDIO 2019</a:t>
            </a:r>
            <a:endParaRPr lang="en" sz="1600" b="1" dirty="0">
              <a:solidFill>
                <a:schemeClr val="bg1">
                  <a:lumMod val="95000"/>
                </a:schemeClr>
              </a:solidFill>
              <a:uFill>
                <a:noFill/>
              </a:uFill>
              <a:latin typeface="Varela Round"/>
              <a:cs typeface="Varela Round"/>
              <a:sym typeface="Varela Round"/>
            </a:endParaRPr>
          </a:p>
          <a:p>
            <a:pPr marL="13970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 b="1" dirty="0">
                <a:solidFill>
                  <a:schemeClr val="bg1">
                    <a:lumMod val="95000"/>
                  </a:schemeClr>
                </a:solidFill>
                <a:uFill>
                  <a:noFill/>
                </a:uFill>
                <a:latin typeface="Varela Round"/>
                <a:cs typeface="Varela Round"/>
                <a:sym typeface="Varela Round"/>
              </a:rPr>
              <a:t>MICROSOFT SSMS </a:t>
            </a:r>
          </a:p>
          <a:p>
            <a:pPr marL="13970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 b="1" dirty="0">
                <a:solidFill>
                  <a:schemeClr val="bg1">
                    <a:lumMod val="95000"/>
                  </a:schemeClr>
                </a:solidFill>
                <a:uFill>
                  <a:noFill/>
                </a:uFill>
                <a:latin typeface="Varela Round"/>
                <a:cs typeface="Varela Round"/>
                <a:sym typeface="Varela Round"/>
              </a:rPr>
              <a:t>POWERBI</a:t>
            </a:r>
          </a:p>
          <a:p>
            <a:pPr marL="13970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 b="1" dirty="0">
                <a:solidFill>
                  <a:schemeClr val="bg1">
                    <a:lumMod val="95000"/>
                  </a:schemeClr>
                </a:solidFill>
                <a:uFill>
                  <a:noFill/>
                </a:uFill>
                <a:latin typeface="Varela Round"/>
                <a:cs typeface="Varela Round"/>
                <a:sym typeface="Varela Round"/>
              </a:rPr>
              <a:t>TABLEAU</a:t>
            </a:r>
          </a:p>
          <a:p>
            <a:pPr marL="13970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 b="1" dirty="0">
                <a:solidFill>
                  <a:schemeClr val="bg1">
                    <a:lumMod val="95000"/>
                  </a:schemeClr>
                </a:solidFill>
                <a:uFill>
                  <a:noFill/>
                </a:uFill>
                <a:latin typeface="Varela Round"/>
                <a:cs typeface="Varela Round"/>
                <a:sym typeface="Varela Round"/>
              </a:rPr>
              <a:t>MICROSOFT EXCEL</a:t>
            </a:r>
          </a:p>
          <a:p>
            <a:pPr marL="13970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 b="1" dirty="0">
                <a:solidFill>
                  <a:schemeClr val="bg1">
                    <a:lumMod val="95000"/>
                  </a:schemeClr>
                </a:solidFill>
                <a:uFill>
                  <a:noFill/>
                </a:uFill>
                <a:latin typeface="Varela Round"/>
                <a:cs typeface="Varela Round"/>
                <a:sym typeface="Varela Round"/>
              </a:rPr>
              <a:t>MYSQL</a:t>
            </a:r>
          </a:p>
        </p:txBody>
      </p:sp>
      <p:sp>
        <p:nvSpPr>
          <p:cNvPr id="1243" name="Google Shape;1243;p62"/>
          <p:cNvSpPr txBox="1">
            <a:spLocks noGrp="1"/>
          </p:cNvSpPr>
          <p:nvPr>
            <p:ph type="title"/>
          </p:nvPr>
        </p:nvSpPr>
        <p:spPr>
          <a:xfrm>
            <a:off x="1516954" y="3328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ANALYTICAL TOOLS USED</a:t>
            </a:r>
            <a:endParaRPr dirty="0"/>
          </a:p>
        </p:txBody>
      </p:sp>
      <p:grpSp>
        <p:nvGrpSpPr>
          <p:cNvPr id="3" name="Google Shape;1124;p61">
            <a:extLst>
              <a:ext uri="{FF2B5EF4-FFF2-40B4-BE49-F238E27FC236}">
                <a16:creationId xmlns:a16="http://schemas.microsoft.com/office/drawing/2014/main" id="{07EF2D62-1B30-60DC-B174-AF98CDFA8026}"/>
              </a:ext>
            </a:extLst>
          </p:cNvPr>
          <p:cNvGrpSpPr/>
          <p:nvPr/>
        </p:nvGrpSpPr>
        <p:grpSpPr>
          <a:xfrm>
            <a:off x="0" y="4666975"/>
            <a:ext cx="3481431" cy="1242751"/>
            <a:chOff x="658956" y="4105700"/>
            <a:chExt cx="1575675" cy="509425"/>
          </a:xfrm>
        </p:grpSpPr>
        <p:sp>
          <p:nvSpPr>
            <p:cNvPr id="4" name="Google Shape;1125;p61">
              <a:extLst>
                <a:ext uri="{FF2B5EF4-FFF2-40B4-BE49-F238E27FC236}">
                  <a16:creationId xmlns:a16="http://schemas.microsoft.com/office/drawing/2014/main" id="{73F16E0A-B861-F5AD-2337-0A68467301EE}"/>
                </a:ext>
              </a:extLst>
            </p:cNvPr>
            <p:cNvSpPr/>
            <p:nvPr/>
          </p:nvSpPr>
          <p:spPr>
            <a:xfrm>
              <a:off x="658956" y="4131950"/>
              <a:ext cx="1575675" cy="483175"/>
            </a:xfrm>
            <a:custGeom>
              <a:avLst/>
              <a:gdLst/>
              <a:ahLst/>
              <a:cxnLst/>
              <a:rect l="l" t="t" r="r" b="b"/>
              <a:pathLst>
                <a:path w="63027" h="19327" extrusionOk="0">
                  <a:moveTo>
                    <a:pt x="25283" y="0"/>
                  </a:moveTo>
                  <a:cubicBezTo>
                    <a:pt x="22273" y="0"/>
                    <a:pt x="19734" y="2148"/>
                    <a:pt x="19076" y="4953"/>
                  </a:cubicBezTo>
                  <a:cubicBezTo>
                    <a:pt x="18621" y="4828"/>
                    <a:pt x="18167" y="4765"/>
                    <a:pt x="17712" y="4765"/>
                  </a:cubicBezTo>
                  <a:cubicBezTo>
                    <a:pt x="14891" y="4765"/>
                    <a:pt x="12618" y="6913"/>
                    <a:pt x="12289" y="9593"/>
                  </a:cubicBezTo>
                  <a:cubicBezTo>
                    <a:pt x="11756" y="9342"/>
                    <a:pt x="11113" y="9138"/>
                    <a:pt x="10455" y="9138"/>
                  </a:cubicBezTo>
                  <a:cubicBezTo>
                    <a:pt x="8104" y="9138"/>
                    <a:pt x="6144" y="11098"/>
                    <a:pt x="6144" y="13449"/>
                  </a:cubicBezTo>
                  <a:cubicBezTo>
                    <a:pt x="6144" y="13574"/>
                    <a:pt x="6207" y="13715"/>
                    <a:pt x="6207" y="13841"/>
                  </a:cubicBezTo>
                  <a:cubicBezTo>
                    <a:pt x="5627" y="13511"/>
                    <a:pt x="4906" y="13323"/>
                    <a:pt x="4185" y="13323"/>
                  </a:cubicBezTo>
                  <a:cubicBezTo>
                    <a:pt x="1897" y="13323"/>
                    <a:pt x="0" y="15220"/>
                    <a:pt x="0" y="17493"/>
                  </a:cubicBezTo>
                  <a:cubicBezTo>
                    <a:pt x="0" y="18151"/>
                    <a:pt x="141" y="18809"/>
                    <a:pt x="392" y="19327"/>
                  </a:cubicBezTo>
                  <a:lnTo>
                    <a:pt x="22022" y="19327"/>
                  </a:lnTo>
                  <a:lnTo>
                    <a:pt x="22085" y="19264"/>
                  </a:lnTo>
                  <a:cubicBezTo>
                    <a:pt x="22148" y="19264"/>
                    <a:pt x="22148" y="19327"/>
                    <a:pt x="22211" y="19327"/>
                  </a:cubicBezTo>
                  <a:lnTo>
                    <a:pt x="62635" y="19327"/>
                  </a:lnTo>
                  <a:cubicBezTo>
                    <a:pt x="62901" y="18872"/>
                    <a:pt x="63026" y="18355"/>
                    <a:pt x="63026" y="17822"/>
                  </a:cubicBezTo>
                  <a:cubicBezTo>
                    <a:pt x="63026" y="16004"/>
                    <a:pt x="61522" y="14436"/>
                    <a:pt x="59641" y="14436"/>
                  </a:cubicBezTo>
                  <a:cubicBezTo>
                    <a:pt x="59437" y="14436"/>
                    <a:pt x="59171" y="14499"/>
                    <a:pt x="58982" y="14499"/>
                  </a:cubicBezTo>
                  <a:cubicBezTo>
                    <a:pt x="58857" y="12007"/>
                    <a:pt x="56757" y="9985"/>
                    <a:pt x="54217" y="9985"/>
                  </a:cubicBezTo>
                  <a:cubicBezTo>
                    <a:pt x="52384" y="9985"/>
                    <a:pt x="50753" y="11035"/>
                    <a:pt x="49970" y="12602"/>
                  </a:cubicBezTo>
                  <a:cubicBezTo>
                    <a:pt x="49249" y="12211"/>
                    <a:pt x="48465" y="11944"/>
                    <a:pt x="47556" y="11944"/>
                  </a:cubicBezTo>
                  <a:cubicBezTo>
                    <a:pt x="46506" y="11944"/>
                    <a:pt x="45597" y="12273"/>
                    <a:pt x="44813" y="12869"/>
                  </a:cubicBezTo>
                  <a:cubicBezTo>
                    <a:pt x="43888" y="11098"/>
                    <a:pt x="42070" y="9985"/>
                    <a:pt x="39970" y="9985"/>
                  </a:cubicBezTo>
                  <a:cubicBezTo>
                    <a:pt x="39060" y="9985"/>
                    <a:pt x="38214" y="10189"/>
                    <a:pt x="37430" y="10643"/>
                  </a:cubicBezTo>
                  <a:cubicBezTo>
                    <a:pt x="37368" y="7634"/>
                    <a:pt x="34954" y="5220"/>
                    <a:pt x="31944" y="5220"/>
                  </a:cubicBezTo>
                  <a:lnTo>
                    <a:pt x="31552" y="5220"/>
                  </a:lnTo>
                  <a:cubicBezTo>
                    <a:pt x="30957" y="2289"/>
                    <a:pt x="28418" y="0"/>
                    <a:pt x="25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26;p61">
              <a:extLst>
                <a:ext uri="{FF2B5EF4-FFF2-40B4-BE49-F238E27FC236}">
                  <a16:creationId xmlns:a16="http://schemas.microsoft.com/office/drawing/2014/main" id="{12642F74-78BA-8096-FC65-E961752DDB4E}"/>
                </a:ext>
              </a:extLst>
            </p:cNvPr>
            <p:cNvSpPr/>
            <p:nvPr/>
          </p:nvSpPr>
          <p:spPr>
            <a:xfrm>
              <a:off x="658956" y="4105700"/>
              <a:ext cx="1575675" cy="483175"/>
            </a:xfrm>
            <a:custGeom>
              <a:avLst/>
              <a:gdLst/>
              <a:ahLst/>
              <a:cxnLst/>
              <a:rect l="l" t="t" r="r" b="b"/>
              <a:pathLst>
                <a:path w="63027" h="19327" extrusionOk="0">
                  <a:moveTo>
                    <a:pt x="25283" y="0"/>
                  </a:moveTo>
                  <a:cubicBezTo>
                    <a:pt x="22273" y="0"/>
                    <a:pt x="19734" y="2163"/>
                    <a:pt x="19076" y="4969"/>
                  </a:cubicBezTo>
                  <a:cubicBezTo>
                    <a:pt x="18621" y="4828"/>
                    <a:pt x="18167" y="4765"/>
                    <a:pt x="17712" y="4765"/>
                  </a:cubicBezTo>
                  <a:cubicBezTo>
                    <a:pt x="14891" y="4765"/>
                    <a:pt x="12618" y="6928"/>
                    <a:pt x="12289" y="9608"/>
                  </a:cubicBezTo>
                  <a:cubicBezTo>
                    <a:pt x="11756" y="9342"/>
                    <a:pt x="11113" y="9138"/>
                    <a:pt x="10455" y="9138"/>
                  </a:cubicBezTo>
                  <a:cubicBezTo>
                    <a:pt x="8104" y="9138"/>
                    <a:pt x="6144" y="11097"/>
                    <a:pt x="6144" y="13449"/>
                  </a:cubicBezTo>
                  <a:cubicBezTo>
                    <a:pt x="6144" y="13590"/>
                    <a:pt x="6207" y="13715"/>
                    <a:pt x="6207" y="13840"/>
                  </a:cubicBezTo>
                  <a:cubicBezTo>
                    <a:pt x="5627" y="13527"/>
                    <a:pt x="4906" y="13323"/>
                    <a:pt x="4185" y="13323"/>
                  </a:cubicBezTo>
                  <a:cubicBezTo>
                    <a:pt x="1897" y="13323"/>
                    <a:pt x="0" y="15220"/>
                    <a:pt x="0" y="17508"/>
                  </a:cubicBezTo>
                  <a:cubicBezTo>
                    <a:pt x="0" y="18151"/>
                    <a:pt x="141" y="18809"/>
                    <a:pt x="392" y="19326"/>
                  </a:cubicBezTo>
                  <a:lnTo>
                    <a:pt x="22022" y="19326"/>
                  </a:lnTo>
                  <a:lnTo>
                    <a:pt x="22085" y="19264"/>
                  </a:lnTo>
                  <a:cubicBezTo>
                    <a:pt x="22148" y="19264"/>
                    <a:pt x="22148" y="19326"/>
                    <a:pt x="22211" y="19326"/>
                  </a:cubicBezTo>
                  <a:lnTo>
                    <a:pt x="62635" y="19326"/>
                  </a:lnTo>
                  <a:cubicBezTo>
                    <a:pt x="62901" y="18872"/>
                    <a:pt x="63026" y="18355"/>
                    <a:pt x="63026" y="17837"/>
                  </a:cubicBezTo>
                  <a:cubicBezTo>
                    <a:pt x="63026" y="16004"/>
                    <a:pt x="61522" y="14436"/>
                    <a:pt x="59641" y="14436"/>
                  </a:cubicBezTo>
                  <a:cubicBezTo>
                    <a:pt x="59437" y="14436"/>
                    <a:pt x="59171" y="14499"/>
                    <a:pt x="58982" y="14499"/>
                  </a:cubicBezTo>
                  <a:cubicBezTo>
                    <a:pt x="58857" y="12022"/>
                    <a:pt x="56757" y="10000"/>
                    <a:pt x="54217" y="10000"/>
                  </a:cubicBezTo>
                  <a:cubicBezTo>
                    <a:pt x="52384" y="10000"/>
                    <a:pt x="50753" y="11035"/>
                    <a:pt x="49970" y="12602"/>
                  </a:cubicBezTo>
                  <a:cubicBezTo>
                    <a:pt x="49249" y="12210"/>
                    <a:pt x="48465" y="11960"/>
                    <a:pt x="47556" y="11960"/>
                  </a:cubicBezTo>
                  <a:cubicBezTo>
                    <a:pt x="46506" y="11960"/>
                    <a:pt x="45597" y="12273"/>
                    <a:pt x="44813" y="12869"/>
                  </a:cubicBezTo>
                  <a:cubicBezTo>
                    <a:pt x="43888" y="11097"/>
                    <a:pt x="42070" y="10000"/>
                    <a:pt x="39970" y="10000"/>
                  </a:cubicBezTo>
                  <a:cubicBezTo>
                    <a:pt x="39060" y="10000"/>
                    <a:pt x="38214" y="10188"/>
                    <a:pt x="37430" y="10643"/>
                  </a:cubicBezTo>
                  <a:cubicBezTo>
                    <a:pt x="37368" y="7649"/>
                    <a:pt x="34954" y="5220"/>
                    <a:pt x="31944" y="5220"/>
                  </a:cubicBezTo>
                  <a:lnTo>
                    <a:pt x="31552" y="5220"/>
                  </a:lnTo>
                  <a:cubicBezTo>
                    <a:pt x="30957" y="2288"/>
                    <a:pt x="28418" y="0"/>
                    <a:pt x="25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189;p61">
            <a:extLst>
              <a:ext uri="{FF2B5EF4-FFF2-40B4-BE49-F238E27FC236}">
                <a16:creationId xmlns:a16="http://schemas.microsoft.com/office/drawing/2014/main" id="{E9432A09-A91E-4467-6E62-BD7249C053AA}"/>
              </a:ext>
            </a:extLst>
          </p:cNvPr>
          <p:cNvGrpSpPr/>
          <p:nvPr/>
        </p:nvGrpSpPr>
        <p:grpSpPr>
          <a:xfrm>
            <a:off x="2522046" y="1935420"/>
            <a:ext cx="212735" cy="322446"/>
            <a:chOff x="-366850" y="3394400"/>
            <a:chExt cx="419975" cy="907950"/>
          </a:xfrm>
        </p:grpSpPr>
        <p:sp>
          <p:nvSpPr>
            <p:cNvPr id="12" name="Google Shape;1190;p61">
              <a:extLst>
                <a:ext uri="{FF2B5EF4-FFF2-40B4-BE49-F238E27FC236}">
                  <a16:creationId xmlns:a16="http://schemas.microsoft.com/office/drawing/2014/main" id="{9516C18F-3EB0-0123-4436-B093C48353B6}"/>
                </a:ext>
              </a:extLst>
            </p:cNvPr>
            <p:cNvSpPr/>
            <p:nvPr/>
          </p:nvSpPr>
          <p:spPr>
            <a:xfrm>
              <a:off x="-366850" y="3394400"/>
              <a:ext cx="419975" cy="907950"/>
            </a:xfrm>
            <a:custGeom>
              <a:avLst/>
              <a:gdLst/>
              <a:ahLst/>
              <a:cxnLst/>
              <a:rect l="l" t="t" r="r" b="b"/>
              <a:pathLst>
                <a:path w="16799" h="36318" extrusionOk="0">
                  <a:moveTo>
                    <a:pt x="8370" y="1"/>
                  </a:moveTo>
                  <a:cubicBezTo>
                    <a:pt x="5863" y="1"/>
                    <a:pt x="3780" y="2084"/>
                    <a:pt x="3780" y="4745"/>
                  </a:cubicBezTo>
                  <a:lnTo>
                    <a:pt x="3780" y="20483"/>
                  </a:lnTo>
                  <a:cubicBezTo>
                    <a:pt x="1524" y="22026"/>
                    <a:pt x="0" y="24668"/>
                    <a:pt x="0" y="27716"/>
                  </a:cubicBezTo>
                  <a:cubicBezTo>
                    <a:pt x="0" y="32460"/>
                    <a:pt x="3780" y="36317"/>
                    <a:pt x="8370" y="36317"/>
                  </a:cubicBezTo>
                  <a:cubicBezTo>
                    <a:pt x="13019" y="36317"/>
                    <a:pt x="16799" y="32460"/>
                    <a:pt x="16799" y="27716"/>
                  </a:cubicBezTo>
                  <a:cubicBezTo>
                    <a:pt x="16799" y="24668"/>
                    <a:pt x="15275" y="22026"/>
                    <a:pt x="12941" y="20483"/>
                  </a:cubicBezTo>
                  <a:lnTo>
                    <a:pt x="12941" y="4745"/>
                  </a:lnTo>
                  <a:cubicBezTo>
                    <a:pt x="12941" y="2084"/>
                    <a:pt x="10936" y="1"/>
                    <a:pt x="8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91;p61">
              <a:extLst>
                <a:ext uri="{FF2B5EF4-FFF2-40B4-BE49-F238E27FC236}">
                  <a16:creationId xmlns:a16="http://schemas.microsoft.com/office/drawing/2014/main" id="{712DBC33-FED9-49CF-B752-EB80FF812DCA}"/>
                </a:ext>
              </a:extLst>
            </p:cNvPr>
            <p:cNvSpPr/>
            <p:nvPr/>
          </p:nvSpPr>
          <p:spPr>
            <a:xfrm>
              <a:off x="-316725" y="3788325"/>
              <a:ext cx="319700" cy="463875"/>
            </a:xfrm>
            <a:custGeom>
              <a:avLst/>
              <a:gdLst/>
              <a:ahLst/>
              <a:cxnLst/>
              <a:rect l="l" t="t" r="r" b="b"/>
              <a:pathLst>
                <a:path w="12788" h="18555" extrusionOk="0">
                  <a:moveTo>
                    <a:pt x="6365" y="1"/>
                  </a:moveTo>
                  <a:cubicBezTo>
                    <a:pt x="4668" y="1"/>
                    <a:pt x="3299" y="1351"/>
                    <a:pt x="3299" y="3125"/>
                  </a:cubicBezTo>
                  <a:lnTo>
                    <a:pt x="3299" y="6173"/>
                  </a:lnTo>
                  <a:cubicBezTo>
                    <a:pt x="1293" y="7310"/>
                    <a:pt x="1" y="9471"/>
                    <a:pt x="1" y="11959"/>
                  </a:cubicBezTo>
                  <a:cubicBezTo>
                    <a:pt x="1" y="15584"/>
                    <a:pt x="2817" y="18555"/>
                    <a:pt x="6365" y="18555"/>
                  </a:cubicBezTo>
                  <a:cubicBezTo>
                    <a:pt x="9895" y="18555"/>
                    <a:pt x="12788" y="15584"/>
                    <a:pt x="12788" y="11959"/>
                  </a:cubicBezTo>
                  <a:cubicBezTo>
                    <a:pt x="12788" y="9471"/>
                    <a:pt x="11496" y="7310"/>
                    <a:pt x="9490" y="6173"/>
                  </a:cubicBezTo>
                  <a:lnTo>
                    <a:pt x="9490" y="3125"/>
                  </a:lnTo>
                  <a:cubicBezTo>
                    <a:pt x="9490" y="1351"/>
                    <a:pt x="8121" y="1"/>
                    <a:pt x="6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92;p61">
              <a:extLst>
                <a:ext uri="{FF2B5EF4-FFF2-40B4-BE49-F238E27FC236}">
                  <a16:creationId xmlns:a16="http://schemas.microsoft.com/office/drawing/2014/main" id="{79C82783-C048-9275-3627-864B7F4B70BB}"/>
                </a:ext>
              </a:extLst>
            </p:cNvPr>
            <p:cNvSpPr/>
            <p:nvPr/>
          </p:nvSpPr>
          <p:spPr>
            <a:xfrm>
              <a:off x="-157600" y="3394400"/>
              <a:ext cx="210725" cy="907950"/>
            </a:xfrm>
            <a:custGeom>
              <a:avLst/>
              <a:gdLst/>
              <a:ahLst/>
              <a:cxnLst/>
              <a:rect l="l" t="t" r="r" b="b"/>
              <a:pathLst>
                <a:path w="8429" h="36318" extrusionOk="0">
                  <a:moveTo>
                    <a:pt x="0" y="1"/>
                  </a:moveTo>
                  <a:lnTo>
                    <a:pt x="0" y="15758"/>
                  </a:lnTo>
                  <a:cubicBezTo>
                    <a:pt x="1756" y="15758"/>
                    <a:pt x="3125" y="17108"/>
                    <a:pt x="3125" y="18882"/>
                  </a:cubicBezTo>
                  <a:lnTo>
                    <a:pt x="3125" y="21930"/>
                  </a:lnTo>
                  <a:cubicBezTo>
                    <a:pt x="5131" y="23067"/>
                    <a:pt x="6423" y="25228"/>
                    <a:pt x="6423" y="27716"/>
                  </a:cubicBezTo>
                  <a:cubicBezTo>
                    <a:pt x="6423" y="31341"/>
                    <a:pt x="3530" y="34312"/>
                    <a:pt x="0" y="34312"/>
                  </a:cubicBezTo>
                  <a:lnTo>
                    <a:pt x="0" y="36317"/>
                  </a:lnTo>
                  <a:cubicBezTo>
                    <a:pt x="4649" y="36317"/>
                    <a:pt x="8429" y="32460"/>
                    <a:pt x="8429" y="27716"/>
                  </a:cubicBezTo>
                  <a:cubicBezTo>
                    <a:pt x="8429" y="24668"/>
                    <a:pt x="6905" y="22026"/>
                    <a:pt x="4571" y="20483"/>
                  </a:cubicBezTo>
                  <a:lnTo>
                    <a:pt x="4571" y="4745"/>
                  </a:lnTo>
                  <a:cubicBezTo>
                    <a:pt x="4571" y="2084"/>
                    <a:pt x="256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93;p61">
              <a:extLst>
                <a:ext uri="{FF2B5EF4-FFF2-40B4-BE49-F238E27FC236}">
                  <a16:creationId xmlns:a16="http://schemas.microsoft.com/office/drawing/2014/main" id="{894B37F2-A5DB-D8CC-2990-374AA4D82B96}"/>
                </a:ext>
              </a:extLst>
            </p:cNvPr>
            <p:cNvSpPr/>
            <p:nvPr/>
          </p:nvSpPr>
          <p:spPr>
            <a:xfrm>
              <a:off x="-157600" y="3788325"/>
              <a:ext cx="160575" cy="463875"/>
            </a:xfrm>
            <a:custGeom>
              <a:avLst/>
              <a:gdLst/>
              <a:ahLst/>
              <a:cxnLst/>
              <a:rect l="l" t="t" r="r" b="b"/>
              <a:pathLst>
                <a:path w="6423" h="18555" extrusionOk="0">
                  <a:moveTo>
                    <a:pt x="0" y="1"/>
                  </a:moveTo>
                  <a:lnTo>
                    <a:pt x="0" y="18555"/>
                  </a:lnTo>
                  <a:cubicBezTo>
                    <a:pt x="3530" y="18555"/>
                    <a:pt x="6423" y="15584"/>
                    <a:pt x="6423" y="11959"/>
                  </a:cubicBezTo>
                  <a:cubicBezTo>
                    <a:pt x="6423" y="9471"/>
                    <a:pt x="5131" y="7310"/>
                    <a:pt x="3125" y="6173"/>
                  </a:cubicBezTo>
                  <a:lnTo>
                    <a:pt x="3125" y="3125"/>
                  </a:lnTo>
                  <a:cubicBezTo>
                    <a:pt x="3125" y="1351"/>
                    <a:pt x="1756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189;p61">
            <a:extLst>
              <a:ext uri="{FF2B5EF4-FFF2-40B4-BE49-F238E27FC236}">
                <a16:creationId xmlns:a16="http://schemas.microsoft.com/office/drawing/2014/main" id="{BEB9D733-1C63-6FF1-7665-DAAEF5FB82E3}"/>
              </a:ext>
            </a:extLst>
          </p:cNvPr>
          <p:cNvGrpSpPr/>
          <p:nvPr/>
        </p:nvGrpSpPr>
        <p:grpSpPr>
          <a:xfrm>
            <a:off x="2496656" y="1490887"/>
            <a:ext cx="212735" cy="322446"/>
            <a:chOff x="-366850" y="3394400"/>
            <a:chExt cx="419975" cy="907950"/>
          </a:xfrm>
        </p:grpSpPr>
        <p:sp>
          <p:nvSpPr>
            <p:cNvPr id="17" name="Google Shape;1190;p61">
              <a:extLst>
                <a:ext uri="{FF2B5EF4-FFF2-40B4-BE49-F238E27FC236}">
                  <a16:creationId xmlns:a16="http://schemas.microsoft.com/office/drawing/2014/main" id="{F9126F7D-69A7-A167-9FBE-066D4ECF5F87}"/>
                </a:ext>
              </a:extLst>
            </p:cNvPr>
            <p:cNvSpPr/>
            <p:nvPr/>
          </p:nvSpPr>
          <p:spPr>
            <a:xfrm>
              <a:off x="-366850" y="3394400"/>
              <a:ext cx="419975" cy="907950"/>
            </a:xfrm>
            <a:custGeom>
              <a:avLst/>
              <a:gdLst/>
              <a:ahLst/>
              <a:cxnLst/>
              <a:rect l="l" t="t" r="r" b="b"/>
              <a:pathLst>
                <a:path w="16799" h="36318" extrusionOk="0">
                  <a:moveTo>
                    <a:pt x="8370" y="1"/>
                  </a:moveTo>
                  <a:cubicBezTo>
                    <a:pt x="5863" y="1"/>
                    <a:pt x="3780" y="2084"/>
                    <a:pt x="3780" y="4745"/>
                  </a:cubicBezTo>
                  <a:lnTo>
                    <a:pt x="3780" y="20483"/>
                  </a:lnTo>
                  <a:cubicBezTo>
                    <a:pt x="1524" y="22026"/>
                    <a:pt x="0" y="24668"/>
                    <a:pt x="0" y="27716"/>
                  </a:cubicBezTo>
                  <a:cubicBezTo>
                    <a:pt x="0" y="32460"/>
                    <a:pt x="3780" y="36317"/>
                    <a:pt x="8370" y="36317"/>
                  </a:cubicBezTo>
                  <a:cubicBezTo>
                    <a:pt x="13019" y="36317"/>
                    <a:pt x="16799" y="32460"/>
                    <a:pt x="16799" y="27716"/>
                  </a:cubicBezTo>
                  <a:cubicBezTo>
                    <a:pt x="16799" y="24668"/>
                    <a:pt x="15275" y="22026"/>
                    <a:pt x="12941" y="20483"/>
                  </a:cubicBezTo>
                  <a:lnTo>
                    <a:pt x="12941" y="4745"/>
                  </a:lnTo>
                  <a:cubicBezTo>
                    <a:pt x="12941" y="2084"/>
                    <a:pt x="10936" y="1"/>
                    <a:pt x="8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91;p61">
              <a:extLst>
                <a:ext uri="{FF2B5EF4-FFF2-40B4-BE49-F238E27FC236}">
                  <a16:creationId xmlns:a16="http://schemas.microsoft.com/office/drawing/2014/main" id="{31091EFF-5E4E-3839-6292-E996199D981C}"/>
                </a:ext>
              </a:extLst>
            </p:cNvPr>
            <p:cNvSpPr/>
            <p:nvPr/>
          </p:nvSpPr>
          <p:spPr>
            <a:xfrm>
              <a:off x="-316725" y="3788325"/>
              <a:ext cx="319700" cy="463875"/>
            </a:xfrm>
            <a:custGeom>
              <a:avLst/>
              <a:gdLst/>
              <a:ahLst/>
              <a:cxnLst/>
              <a:rect l="l" t="t" r="r" b="b"/>
              <a:pathLst>
                <a:path w="12788" h="18555" extrusionOk="0">
                  <a:moveTo>
                    <a:pt x="6365" y="1"/>
                  </a:moveTo>
                  <a:cubicBezTo>
                    <a:pt x="4668" y="1"/>
                    <a:pt x="3299" y="1351"/>
                    <a:pt x="3299" y="3125"/>
                  </a:cubicBezTo>
                  <a:lnTo>
                    <a:pt x="3299" y="6173"/>
                  </a:lnTo>
                  <a:cubicBezTo>
                    <a:pt x="1293" y="7310"/>
                    <a:pt x="1" y="9471"/>
                    <a:pt x="1" y="11959"/>
                  </a:cubicBezTo>
                  <a:cubicBezTo>
                    <a:pt x="1" y="15584"/>
                    <a:pt x="2817" y="18555"/>
                    <a:pt x="6365" y="18555"/>
                  </a:cubicBezTo>
                  <a:cubicBezTo>
                    <a:pt x="9895" y="18555"/>
                    <a:pt x="12788" y="15584"/>
                    <a:pt x="12788" y="11959"/>
                  </a:cubicBezTo>
                  <a:cubicBezTo>
                    <a:pt x="12788" y="9471"/>
                    <a:pt x="11496" y="7310"/>
                    <a:pt x="9490" y="6173"/>
                  </a:cubicBezTo>
                  <a:lnTo>
                    <a:pt x="9490" y="3125"/>
                  </a:lnTo>
                  <a:cubicBezTo>
                    <a:pt x="9490" y="1351"/>
                    <a:pt x="8121" y="1"/>
                    <a:pt x="6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92;p61">
              <a:extLst>
                <a:ext uri="{FF2B5EF4-FFF2-40B4-BE49-F238E27FC236}">
                  <a16:creationId xmlns:a16="http://schemas.microsoft.com/office/drawing/2014/main" id="{77D011F2-144A-3C5E-30F7-51110C4A0F61}"/>
                </a:ext>
              </a:extLst>
            </p:cNvPr>
            <p:cNvSpPr/>
            <p:nvPr/>
          </p:nvSpPr>
          <p:spPr>
            <a:xfrm>
              <a:off x="-157600" y="3394400"/>
              <a:ext cx="210725" cy="907950"/>
            </a:xfrm>
            <a:custGeom>
              <a:avLst/>
              <a:gdLst/>
              <a:ahLst/>
              <a:cxnLst/>
              <a:rect l="l" t="t" r="r" b="b"/>
              <a:pathLst>
                <a:path w="8429" h="36318" extrusionOk="0">
                  <a:moveTo>
                    <a:pt x="0" y="1"/>
                  </a:moveTo>
                  <a:lnTo>
                    <a:pt x="0" y="15758"/>
                  </a:lnTo>
                  <a:cubicBezTo>
                    <a:pt x="1756" y="15758"/>
                    <a:pt x="3125" y="17108"/>
                    <a:pt x="3125" y="18882"/>
                  </a:cubicBezTo>
                  <a:lnTo>
                    <a:pt x="3125" y="21930"/>
                  </a:lnTo>
                  <a:cubicBezTo>
                    <a:pt x="5131" y="23067"/>
                    <a:pt x="6423" y="25228"/>
                    <a:pt x="6423" y="27716"/>
                  </a:cubicBezTo>
                  <a:cubicBezTo>
                    <a:pt x="6423" y="31341"/>
                    <a:pt x="3530" y="34312"/>
                    <a:pt x="0" y="34312"/>
                  </a:cubicBezTo>
                  <a:lnTo>
                    <a:pt x="0" y="36317"/>
                  </a:lnTo>
                  <a:cubicBezTo>
                    <a:pt x="4649" y="36317"/>
                    <a:pt x="8429" y="32460"/>
                    <a:pt x="8429" y="27716"/>
                  </a:cubicBezTo>
                  <a:cubicBezTo>
                    <a:pt x="8429" y="24668"/>
                    <a:pt x="6905" y="22026"/>
                    <a:pt x="4571" y="20483"/>
                  </a:cubicBezTo>
                  <a:lnTo>
                    <a:pt x="4571" y="4745"/>
                  </a:lnTo>
                  <a:cubicBezTo>
                    <a:pt x="4571" y="2084"/>
                    <a:pt x="256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93;p61">
              <a:extLst>
                <a:ext uri="{FF2B5EF4-FFF2-40B4-BE49-F238E27FC236}">
                  <a16:creationId xmlns:a16="http://schemas.microsoft.com/office/drawing/2014/main" id="{A0125F81-D83D-A388-4154-89FB37612CBD}"/>
                </a:ext>
              </a:extLst>
            </p:cNvPr>
            <p:cNvSpPr/>
            <p:nvPr/>
          </p:nvSpPr>
          <p:spPr>
            <a:xfrm>
              <a:off x="-157600" y="3788325"/>
              <a:ext cx="160575" cy="463875"/>
            </a:xfrm>
            <a:custGeom>
              <a:avLst/>
              <a:gdLst/>
              <a:ahLst/>
              <a:cxnLst/>
              <a:rect l="l" t="t" r="r" b="b"/>
              <a:pathLst>
                <a:path w="6423" h="18555" extrusionOk="0">
                  <a:moveTo>
                    <a:pt x="0" y="1"/>
                  </a:moveTo>
                  <a:lnTo>
                    <a:pt x="0" y="18555"/>
                  </a:lnTo>
                  <a:cubicBezTo>
                    <a:pt x="3530" y="18555"/>
                    <a:pt x="6423" y="15584"/>
                    <a:pt x="6423" y="11959"/>
                  </a:cubicBezTo>
                  <a:cubicBezTo>
                    <a:pt x="6423" y="9471"/>
                    <a:pt x="5131" y="7310"/>
                    <a:pt x="3125" y="6173"/>
                  </a:cubicBezTo>
                  <a:lnTo>
                    <a:pt x="3125" y="3125"/>
                  </a:lnTo>
                  <a:cubicBezTo>
                    <a:pt x="3125" y="1351"/>
                    <a:pt x="1756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1189;p61">
            <a:extLst>
              <a:ext uri="{FF2B5EF4-FFF2-40B4-BE49-F238E27FC236}">
                <a16:creationId xmlns:a16="http://schemas.microsoft.com/office/drawing/2014/main" id="{3DB221CF-8573-6AC2-783A-D0BAAB726AF9}"/>
              </a:ext>
            </a:extLst>
          </p:cNvPr>
          <p:cNvGrpSpPr/>
          <p:nvPr/>
        </p:nvGrpSpPr>
        <p:grpSpPr>
          <a:xfrm>
            <a:off x="2536951" y="2430452"/>
            <a:ext cx="212735" cy="322446"/>
            <a:chOff x="-366850" y="3394400"/>
            <a:chExt cx="419975" cy="907950"/>
          </a:xfrm>
        </p:grpSpPr>
        <p:sp>
          <p:nvSpPr>
            <p:cNvPr id="22" name="Google Shape;1190;p61">
              <a:extLst>
                <a:ext uri="{FF2B5EF4-FFF2-40B4-BE49-F238E27FC236}">
                  <a16:creationId xmlns:a16="http://schemas.microsoft.com/office/drawing/2014/main" id="{56D599AF-A3B9-D208-DE2B-F471E34713E1}"/>
                </a:ext>
              </a:extLst>
            </p:cNvPr>
            <p:cNvSpPr/>
            <p:nvPr/>
          </p:nvSpPr>
          <p:spPr>
            <a:xfrm>
              <a:off x="-366850" y="3394400"/>
              <a:ext cx="419975" cy="907950"/>
            </a:xfrm>
            <a:custGeom>
              <a:avLst/>
              <a:gdLst/>
              <a:ahLst/>
              <a:cxnLst/>
              <a:rect l="l" t="t" r="r" b="b"/>
              <a:pathLst>
                <a:path w="16799" h="36318" extrusionOk="0">
                  <a:moveTo>
                    <a:pt x="8370" y="1"/>
                  </a:moveTo>
                  <a:cubicBezTo>
                    <a:pt x="5863" y="1"/>
                    <a:pt x="3780" y="2084"/>
                    <a:pt x="3780" y="4745"/>
                  </a:cubicBezTo>
                  <a:lnTo>
                    <a:pt x="3780" y="20483"/>
                  </a:lnTo>
                  <a:cubicBezTo>
                    <a:pt x="1524" y="22026"/>
                    <a:pt x="0" y="24668"/>
                    <a:pt x="0" y="27716"/>
                  </a:cubicBezTo>
                  <a:cubicBezTo>
                    <a:pt x="0" y="32460"/>
                    <a:pt x="3780" y="36317"/>
                    <a:pt x="8370" y="36317"/>
                  </a:cubicBezTo>
                  <a:cubicBezTo>
                    <a:pt x="13019" y="36317"/>
                    <a:pt x="16799" y="32460"/>
                    <a:pt x="16799" y="27716"/>
                  </a:cubicBezTo>
                  <a:cubicBezTo>
                    <a:pt x="16799" y="24668"/>
                    <a:pt x="15275" y="22026"/>
                    <a:pt x="12941" y="20483"/>
                  </a:cubicBezTo>
                  <a:lnTo>
                    <a:pt x="12941" y="4745"/>
                  </a:lnTo>
                  <a:cubicBezTo>
                    <a:pt x="12941" y="2084"/>
                    <a:pt x="10936" y="1"/>
                    <a:pt x="8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91;p61">
              <a:extLst>
                <a:ext uri="{FF2B5EF4-FFF2-40B4-BE49-F238E27FC236}">
                  <a16:creationId xmlns:a16="http://schemas.microsoft.com/office/drawing/2014/main" id="{6E864164-A576-CEEE-90AD-AEF2D40E251F}"/>
                </a:ext>
              </a:extLst>
            </p:cNvPr>
            <p:cNvSpPr/>
            <p:nvPr/>
          </p:nvSpPr>
          <p:spPr>
            <a:xfrm>
              <a:off x="-316725" y="3788325"/>
              <a:ext cx="319700" cy="463875"/>
            </a:xfrm>
            <a:custGeom>
              <a:avLst/>
              <a:gdLst/>
              <a:ahLst/>
              <a:cxnLst/>
              <a:rect l="l" t="t" r="r" b="b"/>
              <a:pathLst>
                <a:path w="12788" h="18555" extrusionOk="0">
                  <a:moveTo>
                    <a:pt x="6365" y="1"/>
                  </a:moveTo>
                  <a:cubicBezTo>
                    <a:pt x="4668" y="1"/>
                    <a:pt x="3299" y="1351"/>
                    <a:pt x="3299" y="3125"/>
                  </a:cubicBezTo>
                  <a:lnTo>
                    <a:pt x="3299" y="6173"/>
                  </a:lnTo>
                  <a:cubicBezTo>
                    <a:pt x="1293" y="7310"/>
                    <a:pt x="1" y="9471"/>
                    <a:pt x="1" y="11959"/>
                  </a:cubicBezTo>
                  <a:cubicBezTo>
                    <a:pt x="1" y="15584"/>
                    <a:pt x="2817" y="18555"/>
                    <a:pt x="6365" y="18555"/>
                  </a:cubicBezTo>
                  <a:cubicBezTo>
                    <a:pt x="9895" y="18555"/>
                    <a:pt x="12788" y="15584"/>
                    <a:pt x="12788" y="11959"/>
                  </a:cubicBezTo>
                  <a:cubicBezTo>
                    <a:pt x="12788" y="9471"/>
                    <a:pt x="11496" y="7310"/>
                    <a:pt x="9490" y="6173"/>
                  </a:cubicBezTo>
                  <a:lnTo>
                    <a:pt x="9490" y="3125"/>
                  </a:lnTo>
                  <a:cubicBezTo>
                    <a:pt x="9490" y="1351"/>
                    <a:pt x="8121" y="1"/>
                    <a:pt x="6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92;p61">
              <a:extLst>
                <a:ext uri="{FF2B5EF4-FFF2-40B4-BE49-F238E27FC236}">
                  <a16:creationId xmlns:a16="http://schemas.microsoft.com/office/drawing/2014/main" id="{835EC029-D150-B1A5-AB7D-C1041B25F2CA}"/>
                </a:ext>
              </a:extLst>
            </p:cNvPr>
            <p:cNvSpPr/>
            <p:nvPr/>
          </p:nvSpPr>
          <p:spPr>
            <a:xfrm>
              <a:off x="-157600" y="3394400"/>
              <a:ext cx="210725" cy="907950"/>
            </a:xfrm>
            <a:custGeom>
              <a:avLst/>
              <a:gdLst/>
              <a:ahLst/>
              <a:cxnLst/>
              <a:rect l="l" t="t" r="r" b="b"/>
              <a:pathLst>
                <a:path w="8429" h="36318" extrusionOk="0">
                  <a:moveTo>
                    <a:pt x="0" y="1"/>
                  </a:moveTo>
                  <a:lnTo>
                    <a:pt x="0" y="15758"/>
                  </a:lnTo>
                  <a:cubicBezTo>
                    <a:pt x="1756" y="15758"/>
                    <a:pt x="3125" y="17108"/>
                    <a:pt x="3125" y="18882"/>
                  </a:cubicBezTo>
                  <a:lnTo>
                    <a:pt x="3125" y="21930"/>
                  </a:lnTo>
                  <a:cubicBezTo>
                    <a:pt x="5131" y="23067"/>
                    <a:pt x="6423" y="25228"/>
                    <a:pt x="6423" y="27716"/>
                  </a:cubicBezTo>
                  <a:cubicBezTo>
                    <a:pt x="6423" y="31341"/>
                    <a:pt x="3530" y="34312"/>
                    <a:pt x="0" y="34312"/>
                  </a:cubicBezTo>
                  <a:lnTo>
                    <a:pt x="0" y="36317"/>
                  </a:lnTo>
                  <a:cubicBezTo>
                    <a:pt x="4649" y="36317"/>
                    <a:pt x="8429" y="32460"/>
                    <a:pt x="8429" y="27716"/>
                  </a:cubicBezTo>
                  <a:cubicBezTo>
                    <a:pt x="8429" y="24668"/>
                    <a:pt x="6905" y="22026"/>
                    <a:pt x="4571" y="20483"/>
                  </a:cubicBezTo>
                  <a:lnTo>
                    <a:pt x="4571" y="4745"/>
                  </a:lnTo>
                  <a:cubicBezTo>
                    <a:pt x="4571" y="2084"/>
                    <a:pt x="256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93;p61">
              <a:extLst>
                <a:ext uri="{FF2B5EF4-FFF2-40B4-BE49-F238E27FC236}">
                  <a16:creationId xmlns:a16="http://schemas.microsoft.com/office/drawing/2014/main" id="{EC365A0F-1B41-CF27-C02D-70EBDFB24DA4}"/>
                </a:ext>
              </a:extLst>
            </p:cNvPr>
            <p:cNvSpPr/>
            <p:nvPr/>
          </p:nvSpPr>
          <p:spPr>
            <a:xfrm>
              <a:off x="-157600" y="3788325"/>
              <a:ext cx="160575" cy="463875"/>
            </a:xfrm>
            <a:custGeom>
              <a:avLst/>
              <a:gdLst/>
              <a:ahLst/>
              <a:cxnLst/>
              <a:rect l="l" t="t" r="r" b="b"/>
              <a:pathLst>
                <a:path w="6423" h="18555" extrusionOk="0">
                  <a:moveTo>
                    <a:pt x="0" y="1"/>
                  </a:moveTo>
                  <a:lnTo>
                    <a:pt x="0" y="18555"/>
                  </a:lnTo>
                  <a:cubicBezTo>
                    <a:pt x="3530" y="18555"/>
                    <a:pt x="6423" y="15584"/>
                    <a:pt x="6423" y="11959"/>
                  </a:cubicBezTo>
                  <a:cubicBezTo>
                    <a:pt x="6423" y="9471"/>
                    <a:pt x="5131" y="7310"/>
                    <a:pt x="3125" y="6173"/>
                  </a:cubicBezTo>
                  <a:lnTo>
                    <a:pt x="3125" y="3125"/>
                  </a:lnTo>
                  <a:cubicBezTo>
                    <a:pt x="3125" y="1351"/>
                    <a:pt x="1756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1189;p61">
            <a:extLst>
              <a:ext uri="{FF2B5EF4-FFF2-40B4-BE49-F238E27FC236}">
                <a16:creationId xmlns:a16="http://schemas.microsoft.com/office/drawing/2014/main" id="{F25B1BB2-28EE-1E28-C803-DB5CD220974E}"/>
              </a:ext>
            </a:extLst>
          </p:cNvPr>
          <p:cNvGrpSpPr/>
          <p:nvPr/>
        </p:nvGrpSpPr>
        <p:grpSpPr>
          <a:xfrm>
            <a:off x="2536951" y="2942555"/>
            <a:ext cx="212735" cy="322446"/>
            <a:chOff x="-366850" y="3394400"/>
            <a:chExt cx="419975" cy="907950"/>
          </a:xfrm>
        </p:grpSpPr>
        <p:sp>
          <p:nvSpPr>
            <p:cNvPr id="27" name="Google Shape;1190;p61">
              <a:extLst>
                <a:ext uri="{FF2B5EF4-FFF2-40B4-BE49-F238E27FC236}">
                  <a16:creationId xmlns:a16="http://schemas.microsoft.com/office/drawing/2014/main" id="{E4ED93A3-5567-96A9-7B72-4D035BF836AA}"/>
                </a:ext>
              </a:extLst>
            </p:cNvPr>
            <p:cNvSpPr/>
            <p:nvPr/>
          </p:nvSpPr>
          <p:spPr>
            <a:xfrm>
              <a:off x="-366850" y="3394400"/>
              <a:ext cx="419975" cy="907950"/>
            </a:xfrm>
            <a:custGeom>
              <a:avLst/>
              <a:gdLst/>
              <a:ahLst/>
              <a:cxnLst/>
              <a:rect l="l" t="t" r="r" b="b"/>
              <a:pathLst>
                <a:path w="16799" h="36318" extrusionOk="0">
                  <a:moveTo>
                    <a:pt x="8370" y="1"/>
                  </a:moveTo>
                  <a:cubicBezTo>
                    <a:pt x="5863" y="1"/>
                    <a:pt x="3780" y="2084"/>
                    <a:pt x="3780" y="4745"/>
                  </a:cubicBezTo>
                  <a:lnTo>
                    <a:pt x="3780" y="20483"/>
                  </a:lnTo>
                  <a:cubicBezTo>
                    <a:pt x="1524" y="22026"/>
                    <a:pt x="0" y="24668"/>
                    <a:pt x="0" y="27716"/>
                  </a:cubicBezTo>
                  <a:cubicBezTo>
                    <a:pt x="0" y="32460"/>
                    <a:pt x="3780" y="36317"/>
                    <a:pt x="8370" y="36317"/>
                  </a:cubicBezTo>
                  <a:cubicBezTo>
                    <a:pt x="13019" y="36317"/>
                    <a:pt x="16799" y="32460"/>
                    <a:pt x="16799" y="27716"/>
                  </a:cubicBezTo>
                  <a:cubicBezTo>
                    <a:pt x="16799" y="24668"/>
                    <a:pt x="15275" y="22026"/>
                    <a:pt x="12941" y="20483"/>
                  </a:cubicBezTo>
                  <a:lnTo>
                    <a:pt x="12941" y="4745"/>
                  </a:lnTo>
                  <a:cubicBezTo>
                    <a:pt x="12941" y="2084"/>
                    <a:pt x="10936" y="1"/>
                    <a:pt x="8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91;p61">
              <a:extLst>
                <a:ext uri="{FF2B5EF4-FFF2-40B4-BE49-F238E27FC236}">
                  <a16:creationId xmlns:a16="http://schemas.microsoft.com/office/drawing/2014/main" id="{862FCD62-C7E2-E18B-8A0C-4CDB56BD4EC2}"/>
                </a:ext>
              </a:extLst>
            </p:cNvPr>
            <p:cNvSpPr/>
            <p:nvPr/>
          </p:nvSpPr>
          <p:spPr>
            <a:xfrm>
              <a:off x="-316725" y="3788325"/>
              <a:ext cx="319700" cy="463875"/>
            </a:xfrm>
            <a:custGeom>
              <a:avLst/>
              <a:gdLst/>
              <a:ahLst/>
              <a:cxnLst/>
              <a:rect l="l" t="t" r="r" b="b"/>
              <a:pathLst>
                <a:path w="12788" h="18555" extrusionOk="0">
                  <a:moveTo>
                    <a:pt x="6365" y="1"/>
                  </a:moveTo>
                  <a:cubicBezTo>
                    <a:pt x="4668" y="1"/>
                    <a:pt x="3299" y="1351"/>
                    <a:pt x="3299" y="3125"/>
                  </a:cubicBezTo>
                  <a:lnTo>
                    <a:pt x="3299" y="6173"/>
                  </a:lnTo>
                  <a:cubicBezTo>
                    <a:pt x="1293" y="7310"/>
                    <a:pt x="1" y="9471"/>
                    <a:pt x="1" y="11959"/>
                  </a:cubicBezTo>
                  <a:cubicBezTo>
                    <a:pt x="1" y="15584"/>
                    <a:pt x="2817" y="18555"/>
                    <a:pt x="6365" y="18555"/>
                  </a:cubicBezTo>
                  <a:cubicBezTo>
                    <a:pt x="9895" y="18555"/>
                    <a:pt x="12788" y="15584"/>
                    <a:pt x="12788" y="11959"/>
                  </a:cubicBezTo>
                  <a:cubicBezTo>
                    <a:pt x="12788" y="9471"/>
                    <a:pt x="11496" y="7310"/>
                    <a:pt x="9490" y="6173"/>
                  </a:cubicBezTo>
                  <a:lnTo>
                    <a:pt x="9490" y="3125"/>
                  </a:lnTo>
                  <a:cubicBezTo>
                    <a:pt x="9490" y="1351"/>
                    <a:pt x="8121" y="1"/>
                    <a:pt x="6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92;p61">
              <a:extLst>
                <a:ext uri="{FF2B5EF4-FFF2-40B4-BE49-F238E27FC236}">
                  <a16:creationId xmlns:a16="http://schemas.microsoft.com/office/drawing/2014/main" id="{6A15EA84-84BC-5D97-3237-86B52639F27E}"/>
                </a:ext>
              </a:extLst>
            </p:cNvPr>
            <p:cNvSpPr/>
            <p:nvPr/>
          </p:nvSpPr>
          <p:spPr>
            <a:xfrm>
              <a:off x="-157600" y="3394400"/>
              <a:ext cx="210725" cy="907950"/>
            </a:xfrm>
            <a:custGeom>
              <a:avLst/>
              <a:gdLst/>
              <a:ahLst/>
              <a:cxnLst/>
              <a:rect l="l" t="t" r="r" b="b"/>
              <a:pathLst>
                <a:path w="8429" h="36318" extrusionOk="0">
                  <a:moveTo>
                    <a:pt x="0" y="1"/>
                  </a:moveTo>
                  <a:lnTo>
                    <a:pt x="0" y="15758"/>
                  </a:lnTo>
                  <a:cubicBezTo>
                    <a:pt x="1756" y="15758"/>
                    <a:pt x="3125" y="17108"/>
                    <a:pt x="3125" y="18882"/>
                  </a:cubicBezTo>
                  <a:lnTo>
                    <a:pt x="3125" y="21930"/>
                  </a:lnTo>
                  <a:cubicBezTo>
                    <a:pt x="5131" y="23067"/>
                    <a:pt x="6423" y="25228"/>
                    <a:pt x="6423" y="27716"/>
                  </a:cubicBezTo>
                  <a:cubicBezTo>
                    <a:pt x="6423" y="31341"/>
                    <a:pt x="3530" y="34312"/>
                    <a:pt x="0" y="34312"/>
                  </a:cubicBezTo>
                  <a:lnTo>
                    <a:pt x="0" y="36317"/>
                  </a:lnTo>
                  <a:cubicBezTo>
                    <a:pt x="4649" y="36317"/>
                    <a:pt x="8429" y="32460"/>
                    <a:pt x="8429" y="27716"/>
                  </a:cubicBezTo>
                  <a:cubicBezTo>
                    <a:pt x="8429" y="24668"/>
                    <a:pt x="6905" y="22026"/>
                    <a:pt x="4571" y="20483"/>
                  </a:cubicBezTo>
                  <a:lnTo>
                    <a:pt x="4571" y="4745"/>
                  </a:lnTo>
                  <a:cubicBezTo>
                    <a:pt x="4571" y="2084"/>
                    <a:pt x="256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93;p61">
              <a:extLst>
                <a:ext uri="{FF2B5EF4-FFF2-40B4-BE49-F238E27FC236}">
                  <a16:creationId xmlns:a16="http://schemas.microsoft.com/office/drawing/2014/main" id="{FE23513D-ECCD-F0EF-8745-C7E593B0383A}"/>
                </a:ext>
              </a:extLst>
            </p:cNvPr>
            <p:cNvSpPr/>
            <p:nvPr/>
          </p:nvSpPr>
          <p:spPr>
            <a:xfrm>
              <a:off x="-157600" y="3788325"/>
              <a:ext cx="160575" cy="463875"/>
            </a:xfrm>
            <a:custGeom>
              <a:avLst/>
              <a:gdLst/>
              <a:ahLst/>
              <a:cxnLst/>
              <a:rect l="l" t="t" r="r" b="b"/>
              <a:pathLst>
                <a:path w="6423" h="18555" extrusionOk="0">
                  <a:moveTo>
                    <a:pt x="0" y="1"/>
                  </a:moveTo>
                  <a:lnTo>
                    <a:pt x="0" y="18555"/>
                  </a:lnTo>
                  <a:cubicBezTo>
                    <a:pt x="3530" y="18555"/>
                    <a:pt x="6423" y="15584"/>
                    <a:pt x="6423" y="11959"/>
                  </a:cubicBezTo>
                  <a:cubicBezTo>
                    <a:pt x="6423" y="9471"/>
                    <a:pt x="5131" y="7310"/>
                    <a:pt x="3125" y="6173"/>
                  </a:cubicBezTo>
                  <a:lnTo>
                    <a:pt x="3125" y="3125"/>
                  </a:lnTo>
                  <a:cubicBezTo>
                    <a:pt x="3125" y="1351"/>
                    <a:pt x="1756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1189;p61">
            <a:extLst>
              <a:ext uri="{FF2B5EF4-FFF2-40B4-BE49-F238E27FC236}">
                <a16:creationId xmlns:a16="http://schemas.microsoft.com/office/drawing/2014/main" id="{E9D70EE3-B077-971A-80A7-CBDCDAA81EFC}"/>
              </a:ext>
            </a:extLst>
          </p:cNvPr>
          <p:cNvGrpSpPr/>
          <p:nvPr/>
        </p:nvGrpSpPr>
        <p:grpSpPr>
          <a:xfrm>
            <a:off x="2513833" y="3402469"/>
            <a:ext cx="212735" cy="322446"/>
            <a:chOff x="-366850" y="3394400"/>
            <a:chExt cx="419975" cy="907950"/>
          </a:xfrm>
        </p:grpSpPr>
        <p:sp>
          <p:nvSpPr>
            <p:cNvPr id="32" name="Google Shape;1190;p61">
              <a:extLst>
                <a:ext uri="{FF2B5EF4-FFF2-40B4-BE49-F238E27FC236}">
                  <a16:creationId xmlns:a16="http://schemas.microsoft.com/office/drawing/2014/main" id="{26C7CFCB-980B-7826-2EBC-A5540533581E}"/>
                </a:ext>
              </a:extLst>
            </p:cNvPr>
            <p:cNvSpPr/>
            <p:nvPr/>
          </p:nvSpPr>
          <p:spPr>
            <a:xfrm>
              <a:off x="-366850" y="3394400"/>
              <a:ext cx="419975" cy="907950"/>
            </a:xfrm>
            <a:custGeom>
              <a:avLst/>
              <a:gdLst/>
              <a:ahLst/>
              <a:cxnLst/>
              <a:rect l="l" t="t" r="r" b="b"/>
              <a:pathLst>
                <a:path w="16799" h="36318" extrusionOk="0">
                  <a:moveTo>
                    <a:pt x="8370" y="1"/>
                  </a:moveTo>
                  <a:cubicBezTo>
                    <a:pt x="5863" y="1"/>
                    <a:pt x="3780" y="2084"/>
                    <a:pt x="3780" y="4745"/>
                  </a:cubicBezTo>
                  <a:lnTo>
                    <a:pt x="3780" y="20483"/>
                  </a:lnTo>
                  <a:cubicBezTo>
                    <a:pt x="1524" y="22026"/>
                    <a:pt x="0" y="24668"/>
                    <a:pt x="0" y="27716"/>
                  </a:cubicBezTo>
                  <a:cubicBezTo>
                    <a:pt x="0" y="32460"/>
                    <a:pt x="3780" y="36317"/>
                    <a:pt x="8370" y="36317"/>
                  </a:cubicBezTo>
                  <a:cubicBezTo>
                    <a:pt x="13019" y="36317"/>
                    <a:pt x="16799" y="32460"/>
                    <a:pt x="16799" y="27716"/>
                  </a:cubicBezTo>
                  <a:cubicBezTo>
                    <a:pt x="16799" y="24668"/>
                    <a:pt x="15275" y="22026"/>
                    <a:pt x="12941" y="20483"/>
                  </a:cubicBezTo>
                  <a:lnTo>
                    <a:pt x="12941" y="4745"/>
                  </a:lnTo>
                  <a:cubicBezTo>
                    <a:pt x="12941" y="2084"/>
                    <a:pt x="10936" y="1"/>
                    <a:pt x="8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91;p61">
              <a:extLst>
                <a:ext uri="{FF2B5EF4-FFF2-40B4-BE49-F238E27FC236}">
                  <a16:creationId xmlns:a16="http://schemas.microsoft.com/office/drawing/2014/main" id="{5C2D7CF3-00AC-8C2D-3282-0725DA6F79CA}"/>
                </a:ext>
              </a:extLst>
            </p:cNvPr>
            <p:cNvSpPr/>
            <p:nvPr/>
          </p:nvSpPr>
          <p:spPr>
            <a:xfrm>
              <a:off x="-316725" y="3788325"/>
              <a:ext cx="319700" cy="463875"/>
            </a:xfrm>
            <a:custGeom>
              <a:avLst/>
              <a:gdLst/>
              <a:ahLst/>
              <a:cxnLst/>
              <a:rect l="l" t="t" r="r" b="b"/>
              <a:pathLst>
                <a:path w="12788" h="18555" extrusionOk="0">
                  <a:moveTo>
                    <a:pt x="6365" y="1"/>
                  </a:moveTo>
                  <a:cubicBezTo>
                    <a:pt x="4668" y="1"/>
                    <a:pt x="3299" y="1351"/>
                    <a:pt x="3299" y="3125"/>
                  </a:cubicBezTo>
                  <a:lnTo>
                    <a:pt x="3299" y="6173"/>
                  </a:lnTo>
                  <a:cubicBezTo>
                    <a:pt x="1293" y="7310"/>
                    <a:pt x="1" y="9471"/>
                    <a:pt x="1" y="11959"/>
                  </a:cubicBezTo>
                  <a:cubicBezTo>
                    <a:pt x="1" y="15584"/>
                    <a:pt x="2817" y="18555"/>
                    <a:pt x="6365" y="18555"/>
                  </a:cubicBezTo>
                  <a:cubicBezTo>
                    <a:pt x="9895" y="18555"/>
                    <a:pt x="12788" y="15584"/>
                    <a:pt x="12788" y="11959"/>
                  </a:cubicBezTo>
                  <a:cubicBezTo>
                    <a:pt x="12788" y="9471"/>
                    <a:pt x="11496" y="7310"/>
                    <a:pt x="9490" y="6173"/>
                  </a:cubicBezTo>
                  <a:lnTo>
                    <a:pt x="9490" y="3125"/>
                  </a:lnTo>
                  <a:cubicBezTo>
                    <a:pt x="9490" y="1351"/>
                    <a:pt x="8121" y="1"/>
                    <a:pt x="6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92;p61">
              <a:extLst>
                <a:ext uri="{FF2B5EF4-FFF2-40B4-BE49-F238E27FC236}">
                  <a16:creationId xmlns:a16="http://schemas.microsoft.com/office/drawing/2014/main" id="{5CE28A43-BE62-8D99-2560-A53B10B954B8}"/>
                </a:ext>
              </a:extLst>
            </p:cNvPr>
            <p:cNvSpPr/>
            <p:nvPr/>
          </p:nvSpPr>
          <p:spPr>
            <a:xfrm>
              <a:off x="-157600" y="3394400"/>
              <a:ext cx="210725" cy="907950"/>
            </a:xfrm>
            <a:custGeom>
              <a:avLst/>
              <a:gdLst/>
              <a:ahLst/>
              <a:cxnLst/>
              <a:rect l="l" t="t" r="r" b="b"/>
              <a:pathLst>
                <a:path w="8429" h="36318" extrusionOk="0">
                  <a:moveTo>
                    <a:pt x="0" y="1"/>
                  </a:moveTo>
                  <a:lnTo>
                    <a:pt x="0" y="15758"/>
                  </a:lnTo>
                  <a:cubicBezTo>
                    <a:pt x="1756" y="15758"/>
                    <a:pt x="3125" y="17108"/>
                    <a:pt x="3125" y="18882"/>
                  </a:cubicBezTo>
                  <a:lnTo>
                    <a:pt x="3125" y="21930"/>
                  </a:lnTo>
                  <a:cubicBezTo>
                    <a:pt x="5131" y="23067"/>
                    <a:pt x="6423" y="25228"/>
                    <a:pt x="6423" y="27716"/>
                  </a:cubicBezTo>
                  <a:cubicBezTo>
                    <a:pt x="6423" y="31341"/>
                    <a:pt x="3530" y="34312"/>
                    <a:pt x="0" y="34312"/>
                  </a:cubicBezTo>
                  <a:lnTo>
                    <a:pt x="0" y="36317"/>
                  </a:lnTo>
                  <a:cubicBezTo>
                    <a:pt x="4649" y="36317"/>
                    <a:pt x="8429" y="32460"/>
                    <a:pt x="8429" y="27716"/>
                  </a:cubicBezTo>
                  <a:cubicBezTo>
                    <a:pt x="8429" y="24668"/>
                    <a:pt x="6905" y="22026"/>
                    <a:pt x="4571" y="20483"/>
                  </a:cubicBezTo>
                  <a:lnTo>
                    <a:pt x="4571" y="4745"/>
                  </a:lnTo>
                  <a:cubicBezTo>
                    <a:pt x="4571" y="2084"/>
                    <a:pt x="256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93;p61">
              <a:extLst>
                <a:ext uri="{FF2B5EF4-FFF2-40B4-BE49-F238E27FC236}">
                  <a16:creationId xmlns:a16="http://schemas.microsoft.com/office/drawing/2014/main" id="{58BD126C-71D6-A535-47DB-D0E9B806D807}"/>
                </a:ext>
              </a:extLst>
            </p:cNvPr>
            <p:cNvSpPr/>
            <p:nvPr/>
          </p:nvSpPr>
          <p:spPr>
            <a:xfrm>
              <a:off x="-157600" y="3788325"/>
              <a:ext cx="160575" cy="463875"/>
            </a:xfrm>
            <a:custGeom>
              <a:avLst/>
              <a:gdLst/>
              <a:ahLst/>
              <a:cxnLst/>
              <a:rect l="l" t="t" r="r" b="b"/>
              <a:pathLst>
                <a:path w="6423" h="18555" extrusionOk="0">
                  <a:moveTo>
                    <a:pt x="0" y="1"/>
                  </a:moveTo>
                  <a:lnTo>
                    <a:pt x="0" y="18555"/>
                  </a:lnTo>
                  <a:cubicBezTo>
                    <a:pt x="3530" y="18555"/>
                    <a:pt x="6423" y="15584"/>
                    <a:pt x="6423" y="11959"/>
                  </a:cubicBezTo>
                  <a:cubicBezTo>
                    <a:pt x="6423" y="9471"/>
                    <a:pt x="5131" y="7310"/>
                    <a:pt x="3125" y="6173"/>
                  </a:cubicBezTo>
                  <a:lnTo>
                    <a:pt x="3125" y="3125"/>
                  </a:lnTo>
                  <a:cubicBezTo>
                    <a:pt x="3125" y="1351"/>
                    <a:pt x="1756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1189;p61">
            <a:extLst>
              <a:ext uri="{FF2B5EF4-FFF2-40B4-BE49-F238E27FC236}">
                <a16:creationId xmlns:a16="http://schemas.microsoft.com/office/drawing/2014/main" id="{9C8FC1A4-16D6-D109-F716-5F0808DA5079}"/>
              </a:ext>
            </a:extLst>
          </p:cNvPr>
          <p:cNvGrpSpPr/>
          <p:nvPr/>
        </p:nvGrpSpPr>
        <p:grpSpPr>
          <a:xfrm>
            <a:off x="2522046" y="3897501"/>
            <a:ext cx="212735" cy="322446"/>
            <a:chOff x="-366850" y="3394400"/>
            <a:chExt cx="419975" cy="907950"/>
          </a:xfrm>
        </p:grpSpPr>
        <p:sp>
          <p:nvSpPr>
            <p:cNvPr id="37" name="Google Shape;1190;p61">
              <a:extLst>
                <a:ext uri="{FF2B5EF4-FFF2-40B4-BE49-F238E27FC236}">
                  <a16:creationId xmlns:a16="http://schemas.microsoft.com/office/drawing/2014/main" id="{9A270AF9-95A7-4FD6-61FE-82E7195966AD}"/>
                </a:ext>
              </a:extLst>
            </p:cNvPr>
            <p:cNvSpPr/>
            <p:nvPr/>
          </p:nvSpPr>
          <p:spPr>
            <a:xfrm>
              <a:off x="-366850" y="3394400"/>
              <a:ext cx="419975" cy="907950"/>
            </a:xfrm>
            <a:custGeom>
              <a:avLst/>
              <a:gdLst/>
              <a:ahLst/>
              <a:cxnLst/>
              <a:rect l="l" t="t" r="r" b="b"/>
              <a:pathLst>
                <a:path w="16799" h="36318" extrusionOk="0">
                  <a:moveTo>
                    <a:pt x="8370" y="1"/>
                  </a:moveTo>
                  <a:cubicBezTo>
                    <a:pt x="5863" y="1"/>
                    <a:pt x="3780" y="2084"/>
                    <a:pt x="3780" y="4745"/>
                  </a:cubicBezTo>
                  <a:lnTo>
                    <a:pt x="3780" y="20483"/>
                  </a:lnTo>
                  <a:cubicBezTo>
                    <a:pt x="1524" y="22026"/>
                    <a:pt x="0" y="24668"/>
                    <a:pt x="0" y="27716"/>
                  </a:cubicBezTo>
                  <a:cubicBezTo>
                    <a:pt x="0" y="32460"/>
                    <a:pt x="3780" y="36317"/>
                    <a:pt x="8370" y="36317"/>
                  </a:cubicBezTo>
                  <a:cubicBezTo>
                    <a:pt x="13019" y="36317"/>
                    <a:pt x="16799" y="32460"/>
                    <a:pt x="16799" y="27716"/>
                  </a:cubicBezTo>
                  <a:cubicBezTo>
                    <a:pt x="16799" y="24668"/>
                    <a:pt x="15275" y="22026"/>
                    <a:pt x="12941" y="20483"/>
                  </a:cubicBezTo>
                  <a:lnTo>
                    <a:pt x="12941" y="4745"/>
                  </a:lnTo>
                  <a:cubicBezTo>
                    <a:pt x="12941" y="2084"/>
                    <a:pt x="10936" y="1"/>
                    <a:pt x="8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91;p61">
              <a:extLst>
                <a:ext uri="{FF2B5EF4-FFF2-40B4-BE49-F238E27FC236}">
                  <a16:creationId xmlns:a16="http://schemas.microsoft.com/office/drawing/2014/main" id="{9E1DFCEC-6F96-4DCE-E162-7D3BED11E918}"/>
                </a:ext>
              </a:extLst>
            </p:cNvPr>
            <p:cNvSpPr/>
            <p:nvPr/>
          </p:nvSpPr>
          <p:spPr>
            <a:xfrm>
              <a:off x="-316725" y="3788325"/>
              <a:ext cx="319700" cy="463875"/>
            </a:xfrm>
            <a:custGeom>
              <a:avLst/>
              <a:gdLst/>
              <a:ahLst/>
              <a:cxnLst/>
              <a:rect l="l" t="t" r="r" b="b"/>
              <a:pathLst>
                <a:path w="12788" h="18555" extrusionOk="0">
                  <a:moveTo>
                    <a:pt x="6365" y="1"/>
                  </a:moveTo>
                  <a:cubicBezTo>
                    <a:pt x="4668" y="1"/>
                    <a:pt x="3299" y="1351"/>
                    <a:pt x="3299" y="3125"/>
                  </a:cubicBezTo>
                  <a:lnTo>
                    <a:pt x="3299" y="6173"/>
                  </a:lnTo>
                  <a:cubicBezTo>
                    <a:pt x="1293" y="7310"/>
                    <a:pt x="1" y="9471"/>
                    <a:pt x="1" y="11959"/>
                  </a:cubicBezTo>
                  <a:cubicBezTo>
                    <a:pt x="1" y="15584"/>
                    <a:pt x="2817" y="18555"/>
                    <a:pt x="6365" y="18555"/>
                  </a:cubicBezTo>
                  <a:cubicBezTo>
                    <a:pt x="9895" y="18555"/>
                    <a:pt x="12788" y="15584"/>
                    <a:pt x="12788" y="11959"/>
                  </a:cubicBezTo>
                  <a:cubicBezTo>
                    <a:pt x="12788" y="9471"/>
                    <a:pt x="11496" y="7310"/>
                    <a:pt x="9490" y="6173"/>
                  </a:cubicBezTo>
                  <a:lnTo>
                    <a:pt x="9490" y="3125"/>
                  </a:lnTo>
                  <a:cubicBezTo>
                    <a:pt x="9490" y="1351"/>
                    <a:pt x="8121" y="1"/>
                    <a:pt x="6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92;p61">
              <a:extLst>
                <a:ext uri="{FF2B5EF4-FFF2-40B4-BE49-F238E27FC236}">
                  <a16:creationId xmlns:a16="http://schemas.microsoft.com/office/drawing/2014/main" id="{93E2E6AB-518D-FC0B-233C-C926D35C9174}"/>
                </a:ext>
              </a:extLst>
            </p:cNvPr>
            <p:cNvSpPr/>
            <p:nvPr/>
          </p:nvSpPr>
          <p:spPr>
            <a:xfrm>
              <a:off x="-157600" y="3394400"/>
              <a:ext cx="210725" cy="907950"/>
            </a:xfrm>
            <a:custGeom>
              <a:avLst/>
              <a:gdLst/>
              <a:ahLst/>
              <a:cxnLst/>
              <a:rect l="l" t="t" r="r" b="b"/>
              <a:pathLst>
                <a:path w="8429" h="36318" extrusionOk="0">
                  <a:moveTo>
                    <a:pt x="0" y="1"/>
                  </a:moveTo>
                  <a:lnTo>
                    <a:pt x="0" y="15758"/>
                  </a:lnTo>
                  <a:cubicBezTo>
                    <a:pt x="1756" y="15758"/>
                    <a:pt x="3125" y="17108"/>
                    <a:pt x="3125" y="18882"/>
                  </a:cubicBezTo>
                  <a:lnTo>
                    <a:pt x="3125" y="21930"/>
                  </a:lnTo>
                  <a:cubicBezTo>
                    <a:pt x="5131" y="23067"/>
                    <a:pt x="6423" y="25228"/>
                    <a:pt x="6423" y="27716"/>
                  </a:cubicBezTo>
                  <a:cubicBezTo>
                    <a:pt x="6423" y="31341"/>
                    <a:pt x="3530" y="34312"/>
                    <a:pt x="0" y="34312"/>
                  </a:cubicBezTo>
                  <a:lnTo>
                    <a:pt x="0" y="36317"/>
                  </a:lnTo>
                  <a:cubicBezTo>
                    <a:pt x="4649" y="36317"/>
                    <a:pt x="8429" y="32460"/>
                    <a:pt x="8429" y="27716"/>
                  </a:cubicBezTo>
                  <a:cubicBezTo>
                    <a:pt x="8429" y="24668"/>
                    <a:pt x="6905" y="22026"/>
                    <a:pt x="4571" y="20483"/>
                  </a:cubicBezTo>
                  <a:lnTo>
                    <a:pt x="4571" y="4745"/>
                  </a:lnTo>
                  <a:cubicBezTo>
                    <a:pt x="4571" y="2084"/>
                    <a:pt x="256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93;p61">
              <a:extLst>
                <a:ext uri="{FF2B5EF4-FFF2-40B4-BE49-F238E27FC236}">
                  <a16:creationId xmlns:a16="http://schemas.microsoft.com/office/drawing/2014/main" id="{BE0FE886-46F3-0568-E9D5-EB36DFF13D98}"/>
                </a:ext>
              </a:extLst>
            </p:cNvPr>
            <p:cNvSpPr/>
            <p:nvPr/>
          </p:nvSpPr>
          <p:spPr>
            <a:xfrm>
              <a:off x="-157600" y="3788325"/>
              <a:ext cx="160575" cy="463875"/>
            </a:xfrm>
            <a:custGeom>
              <a:avLst/>
              <a:gdLst/>
              <a:ahLst/>
              <a:cxnLst/>
              <a:rect l="l" t="t" r="r" b="b"/>
              <a:pathLst>
                <a:path w="6423" h="18555" extrusionOk="0">
                  <a:moveTo>
                    <a:pt x="0" y="1"/>
                  </a:moveTo>
                  <a:lnTo>
                    <a:pt x="0" y="18555"/>
                  </a:lnTo>
                  <a:cubicBezTo>
                    <a:pt x="3530" y="18555"/>
                    <a:pt x="6423" y="15584"/>
                    <a:pt x="6423" y="11959"/>
                  </a:cubicBezTo>
                  <a:cubicBezTo>
                    <a:pt x="6423" y="9471"/>
                    <a:pt x="5131" y="7310"/>
                    <a:pt x="3125" y="6173"/>
                  </a:cubicBezTo>
                  <a:lnTo>
                    <a:pt x="3125" y="3125"/>
                  </a:lnTo>
                  <a:cubicBezTo>
                    <a:pt x="3125" y="1351"/>
                    <a:pt x="1756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1137;p61">
            <a:extLst>
              <a:ext uri="{FF2B5EF4-FFF2-40B4-BE49-F238E27FC236}">
                <a16:creationId xmlns:a16="http://schemas.microsoft.com/office/drawing/2014/main" id="{C7A0562F-1A19-8CEF-DD56-452EC8EA72C7}"/>
              </a:ext>
            </a:extLst>
          </p:cNvPr>
          <p:cNvGrpSpPr/>
          <p:nvPr/>
        </p:nvGrpSpPr>
        <p:grpSpPr>
          <a:xfrm>
            <a:off x="7177909" y="560420"/>
            <a:ext cx="1305536" cy="1269970"/>
            <a:chOff x="-2144600" y="539500"/>
            <a:chExt cx="1004375" cy="948425"/>
          </a:xfrm>
        </p:grpSpPr>
        <p:sp>
          <p:nvSpPr>
            <p:cNvPr id="42" name="Google Shape;1138;p61">
              <a:extLst>
                <a:ext uri="{FF2B5EF4-FFF2-40B4-BE49-F238E27FC236}">
                  <a16:creationId xmlns:a16="http://schemas.microsoft.com/office/drawing/2014/main" id="{957A9111-DC03-18F6-5126-A3A0EEFF6B3E}"/>
                </a:ext>
              </a:extLst>
            </p:cNvPr>
            <p:cNvSpPr/>
            <p:nvPr/>
          </p:nvSpPr>
          <p:spPr>
            <a:xfrm>
              <a:off x="-2026000" y="539500"/>
              <a:ext cx="765225" cy="759425"/>
            </a:xfrm>
            <a:custGeom>
              <a:avLst/>
              <a:gdLst/>
              <a:ahLst/>
              <a:cxnLst/>
              <a:rect l="l" t="t" r="r" b="b"/>
              <a:pathLst>
                <a:path w="30609" h="30377" extrusionOk="0">
                  <a:moveTo>
                    <a:pt x="15333" y="3857"/>
                  </a:moveTo>
                  <a:cubicBezTo>
                    <a:pt x="21602" y="3857"/>
                    <a:pt x="26674" y="8930"/>
                    <a:pt x="26674" y="15198"/>
                  </a:cubicBezTo>
                  <a:cubicBezTo>
                    <a:pt x="26674" y="21466"/>
                    <a:pt x="21602" y="26596"/>
                    <a:pt x="15333" y="26596"/>
                  </a:cubicBezTo>
                  <a:cubicBezTo>
                    <a:pt x="9065" y="26596"/>
                    <a:pt x="3935" y="21466"/>
                    <a:pt x="3935" y="15198"/>
                  </a:cubicBezTo>
                  <a:cubicBezTo>
                    <a:pt x="3935" y="8930"/>
                    <a:pt x="9065" y="3857"/>
                    <a:pt x="15333" y="3857"/>
                  </a:cubicBezTo>
                  <a:close/>
                  <a:moveTo>
                    <a:pt x="15333" y="0"/>
                  </a:moveTo>
                  <a:lnTo>
                    <a:pt x="12363" y="3375"/>
                  </a:lnTo>
                  <a:lnTo>
                    <a:pt x="8197" y="1774"/>
                  </a:lnTo>
                  <a:lnTo>
                    <a:pt x="7059" y="6114"/>
                  </a:lnTo>
                  <a:lnTo>
                    <a:pt x="2643" y="6673"/>
                  </a:lnTo>
                  <a:lnTo>
                    <a:pt x="3684" y="11013"/>
                  </a:lnTo>
                  <a:lnTo>
                    <a:pt x="1" y="13578"/>
                  </a:lnTo>
                  <a:lnTo>
                    <a:pt x="2971" y="16953"/>
                  </a:lnTo>
                  <a:lnTo>
                    <a:pt x="868" y="20887"/>
                  </a:lnTo>
                  <a:lnTo>
                    <a:pt x="5054" y="22508"/>
                  </a:lnTo>
                  <a:lnTo>
                    <a:pt x="5131" y="27001"/>
                  </a:lnTo>
                  <a:lnTo>
                    <a:pt x="9547" y="26442"/>
                  </a:lnTo>
                  <a:lnTo>
                    <a:pt x="11650" y="30377"/>
                  </a:lnTo>
                  <a:lnTo>
                    <a:pt x="15333" y="27889"/>
                  </a:lnTo>
                  <a:lnTo>
                    <a:pt x="19037" y="30377"/>
                  </a:lnTo>
                  <a:lnTo>
                    <a:pt x="21119" y="26442"/>
                  </a:lnTo>
                  <a:lnTo>
                    <a:pt x="25555" y="27001"/>
                  </a:lnTo>
                  <a:lnTo>
                    <a:pt x="25555" y="22508"/>
                  </a:lnTo>
                  <a:lnTo>
                    <a:pt x="29721" y="20887"/>
                  </a:lnTo>
                  <a:lnTo>
                    <a:pt x="27716" y="16953"/>
                  </a:lnTo>
                  <a:lnTo>
                    <a:pt x="30609" y="13578"/>
                  </a:lnTo>
                  <a:lnTo>
                    <a:pt x="27002" y="11013"/>
                  </a:lnTo>
                  <a:lnTo>
                    <a:pt x="28043" y="6673"/>
                  </a:lnTo>
                  <a:lnTo>
                    <a:pt x="23627" y="6114"/>
                  </a:lnTo>
                  <a:lnTo>
                    <a:pt x="22489" y="1774"/>
                  </a:lnTo>
                  <a:lnTo>
                    <a:pt x="18323" y="3375"/>
                  </a:lnTo>
                  <a:lnTo>
                    <a:pt x="15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39;p61">
              <a:extLst>
                <a:ext uri="{FF2B5EF4-FFF2-40B4-BE49-F238E27FC236}">
                  <a16:creationId xmlns:a16="http://schemas.microsoft.com/office/drawing/2014/main" id="{3D4383F9-CFC7-5A37-3C67-CF4B79A83CDC}"/>
                </a:ext>
              </a:extLst>
            </p:cNvPr>
            <p:cNvSpPr/>
            <p:nvPr/>
          </p:nvSpPr>
          <p:spPr>
            <a:xfrm>
              <a:off x="-1895825" y="666300"/>
              <a:ext cx="506300" cy="506300"/>
            </a:xfrm>
            <a:custGeom>
              <a:avLst/>
              <a:gdLst/>
              <a:ahLst/>
              <a:cxnLst/>
              <a:rect l="l" t="t" r="r" b="b"/>
              <a:pathLst>
                <a:path w="20252" h="20252" extrusionOk="0">
                  <a:moveTo>
                    <a:pt x="10126" y="0"/>
                  </a:moveTo>
                  <a:cubicBezTo>
                    <a:pt x="4514" y="0"/>
                    <a:pt x="1" y="4571"/>
                    <a:pt x="1" y="10126"/>
                  </a:cubicBezTo>
                  <a:cubicBezTo>
                    <a:pt x="1" y="15738"/>
                    <a:pt x="4514" y="20251"/>
                    <a:pt x="10126" y="20251"/>
                  </a:cubicBezTo>
                  <a:cubicBezTo>
                    <a:pt x="15681" y="20251"/>
                    <a:pt x="20252" y="15738"/>
                    <a:pt x="20252" y="10126"/>
                  </a:cubicBezTo>
                  <a:cubicBezTo>
                    <a:pt x="20252" y="4571"/>
                    <a:pt x="15681" y="0"/>
                    <a:pt x="10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40;p61">
              <a:extLst>
                <a:ext uri="{FF2B5EF4-FFF2-40B4-BE49-F238E27FC236}">
                  <a16:creationId xmlns:a16="http://schemas.microsoft.com/office/drawing/2014/main" id="{12BC3CDC-A5E8-713E-151D-CA3E819DAD76}"/>
                </a:ext>
              </a:extLst>
            </p:cNvPr>
            <p:cNvSpPr/>
            <p:nvPr/>
          </p:nvSpPr>
          <p:spPr>
            <a:xfrm>
              <a:off x="-1642675" y="539500"/>
              <a:ext cx="381900" cy="759425"/>
            </a:xfrm>
            <a:custGeom>
              <a:avLst/>
              <a:gdLst/>
              <a:ahLst/>
              <a:cxnLst/>
              <a:rect l="l" t="t" r="r" b="b"/>
              <a:pathLst>
                <a:path w="15276" h="30377" extrusionOk="0">
                  <a:moveTo>
                    <a:pt x="0" y="0"/>
                  </a:moveTo>
                  <a:lnTo>
                    <a:pt x="0" y="3857"/>
                  </a:lnTo>
                  <a:cubicBezTo>
                    <a:pt x="6269" y="3857"/>
                    <a:pt x="11341" y="8930"/>
                    <a:pt x="11341" y="15198"/>
                  </a:cubicBezTo>
                  <a:cubicBezTo>
                    <a:pt x="11341" y="21466"/>
                    <a:pt x="6269" y="26596"/>
                    <a:pt x="0" y="26596"/>
                  </a:cubicBezTo>
                  <a:lnTo>
                    <a:pt x="0" y="27889"/>
                  </a:lnTo>
                  <a:lnTo>
                    <a:pt x="3704" y="30377"/>
                  </a:lnTo>
                  <a:lnTo>
                    <a:pt x="5786" y="26442"/>
                  </a:lnTo>
                  <a:lnTo>
                    <a:pt x="10222" y="27001"/>
                  </a:lnTo>
                  <a:lnTo>
                    <a:pt x="10222" y="22508"/>
                  </a:lnTo>
                  <a:lnTo>
                    <a:pt x="14388" y="20887"/>
                  </a:lnTo>
                  <a:lnTo>
                    <a:pt x="12383" y="16953"/>
                  </a:lnTo>
                  <a:lnTo>
                    <a:pt x="15276" y="13578"/>
                  </a:lnTo>
                  <a:lnTo>
                    <a:pt x="11669" y="11013"/>
                  </a:lnTo>
                  <a:lnTo>
                    <a:pt x="12710" y="6673"/>
                  </a:lnTo>
                  <a:lnTo>
                    <a:pt x="8294" y="6114"/>
                  </a:lnTo>
                  <a:lnTo>
                    <a:pt x="7156" y="1774"/>
                  </a:lnTo>
                  <a:lnTo>
                    <a:pt x="2990" y="33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41;p61">
              <a:extLst>
                <a:ext uri="{FF2B5EF4-FFF2-40B4-BE49-F238E27FC236}">
                  <a16:creationId xmlns:a16="http://schemas.microsoft.com/office/drawing/2014/main" id="{72E6C33D-765E-52E1-EADB-57DB407CDBF2}"/>
                </a:ext>
              </a:extLst>
            </p:cNvPr>
            <p:cNvSpPr/>
            <p:nvPr/>
          </p:nvSpPr>
          <p:spPr>
            <a:xfrm>
              <a:off x="-1642675" y="666300"/>
              <a:ext cx="253150" cy="506300"/>
            </a:xfrm>
            <a:custGeom>
              <a:avLst/>
              <a:gdLst/>
              <a:ahLst/>
              <a:cxnLst/>
              <a:rect l="l" t="t" r="r" b="b"/>
              <a:pathLst>
                <a:path w="10126" h="20252" extrusionOk="0">
                  <a:moveTo>
                    <a:pt x="0" y="0"/>
                  </a:moveTo>
                  <a:lnTo>
                    <a:pt x="0" y="20251"/>
                  </a:lnTo>
                  <a:cubicBezTo>
                    <a:pt x="5555" y="20251"/>
                    <a:pt x="10126" y="15738"/>
                    <a:pt x="10126" y="10126"/>
                  </a:cubicBezTo>
                  <a:cubicBezTo>
                    <a:pt x="10126" y="4571"/>
                    <a:pt x="5555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42;p61">
              <a:extLst>
                <a:ext uri="{FF2B5EF4-FFF2-40B4-BE49-F238E27FC236}">
                  <a16:creationId xmlns:a16="http://schemas.microsoft.com/office/drawing/2014/main" id="{03625D00-A848-AC97-2CCE-18D6C29F2E48}"/>
                </a:ext>
              </a:extLst>
            </p:cNvPr>
            <p:cNvSpPr/>
            <p:nvPr/>
          </p:nvSpPr>
          <p:spPr>
            <a:xfrm>
              <a:off x="-2144600" y="963325"/>
              <a:ext cx="1004375" cy="524600"/>
            </a:xfrm>
            <a:custGeom>
              <a:avLst/>
              <a:gdLst/>
              <a:ahLst/>
              <a:cxnLst/>
              <a:rect l="l" t="t" r="r" b="b"/>
              <a:pathLst>
                <a:path w="40175" h="20984" extrusionOk="0">
                  <a:moveTo>
                    <a:pt x="17512" y="0"/>
                  </a:moveTo>
                  <a:cubicBezTo>
                    <a:pt x="14619" y="0"/>
                    <a:pt x="12286" y="2334"/>
                    <a:pt x="12286" y="5227"/>
                  </a:cubicBezTo>
                  <a:lnTo>
                    <a:pt x="5227" y="5227"/>
                  </a:lnTo>
                  <a:cubicBezTo>
                    <a:pt x="2334" y="5227"/>
                    <a:pt x="0" y="7638"/>
                    <a:pt x="0" y="10453"/>
                  </a:cubicBezTo>
                  <a:cubicBezTo>
                    <a:pt x="0" y="13346"/>
                    <a:pt x="2334" y="15757"/>
                    <a:pt x="5227" y="15757"/>
                  </a:cubicBezTo>
                  <a:lnTo>
                    <a:pt x="5304" y="15757"/>
                  </a:lnTo>
                  <a:cubicBezTo>
                    <a:pt x="5304" y="18650"/>
                    <a:pt x="7638" y="20984"/>
                    <a:pt x="10531" y="20984"/>
                  </a:cubicBezTo>
                  <a:lnTo>
                    <a:pt x="22662" y="20984"/>
                  </a:lnTo>
                  <a:cubicBezTo>
                    <a:pt x="25555" y="20984"/>
                    <a:pt x="27889" y="18650"/>
                    <a:pt x="27889" y="15757"/>
                  </a:cubicBezTo>
                  <a:lnTo>
                    <a:pt x="34870" y="15757"/>
                  </a:lnTo>
                  <a:cubicBezTo>
                    <a:pt x="37763" y="15757"/>
                    <a:pt x="40174" y="13346"/>
                    <a:pt x="40174" y="10453"/>
                  </a:cubicBezTo>
                  <a:cubicBezTo>
                    <a:pt x="40174" y="7638"/>
                    <a:pt x="37763" y="5227"/>
                    <a:pt x="34870" y="5227"/>
                  </a:cubicBezTo>
                  <a:cubicBezTo>
                    <a:pt x="34870" y="2334"/>
                    <a:pt x="32537" y="0"/>
                    <a:pt x="29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43;p61">
              <a:extLst>
                <a:ext uri="{FF2B5EF4-FFF2-40B4-BE49-F238E27FC236}">
                  <a16:creationId xmlns:a16="http://schemas.microsoft.com/office/drawing/2014/main" id="{94E0C619-17B8-0D67-DB35-DFBB11A78034}"/>
                </a:ext>
              </a:extLst>
            </p:cNvPr>
            <p:cNvSpPr/>
            <p:nvPr/>
          </p:nvSpPr>
          <p:spPr>
            <a:xfrm>
              <a:off x="-1642675" y="963325"/>
              <a:ext cx="502450" cy="524600"/>
            </a:xfrm>
            <a:custGeom>
              <a:avLst/>
              <a:gdLst/>
              <a:ahLst/>
              <a:cxnLst/>
              <a:rect l="l" t="t" r="r" b="b"/>
              <a:pathLst>
                <a:path w="20098" h="20984" extrusionOk="0">
                  <a:moveTo>
                    <a:pt x="0" y="0"/>
                  </a:moveTo>
                  <a:lnTo>
                    <a:pt x="0" y="20984"/>
                  </a:lnTo>
                  <a:lnTo>
                    <a:pt x="2585" y="20984"/>
                  </a:lnTo>
                  <a:cubicBezTo>
                    <a:pt x="5478" y="20984"/>
                    <a:pt x="7812" y="18650"/>
                    <a:pt x="7812" y="15757"/>
                  </a:cubicBezTo>
                  <a:lnTo>
                    <a:pt x="14793" y="15757"/>
                  </a:lnTo>
                  <a:cubicBezTo>
                    <a:pt x="17686" y="15757"/>
                    <a:pt x="20097" y="13346"/>
                    <a:pt x="20097" y="10453"/>
                  </a:cubicBezTo>
                  <a:cubicBezTo>
                    <a:pt x="20097" y="7638"/>
                    <a:pt x="17686" y="5227"/>
                    <a:pt x="14793" y="5227"/>
                  </a:cubicBezTo>
                  <a:cubicBezTo>
                    <a:pt x="14793" y="2334"/>
                    <a:pt x="1246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19F76CC7-F44B-48AC-F7D8-0A6E10727D68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062;p60">
            <a:extLst>
              <a:ext uri="{FF2B5EF4-FFF2-40B4-BE49-F238E27FC236}">
                <a16:creationId xmlns:a16="http://schemas.microsoft.com/office/drawing/2014/main" id="{2B56CF85-6B3C-7399-3F62-891C743F3E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201336" y="1166070"/>
            <a:ext cx="9143999" cy="14056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 YOU</a:t>
            </a:r>
            <a:endParaRPr sz="72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2CD3A39-99C5-B794-BCEF-70F9E504EF2D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</a:t>
            </a:r>
          </a:p>
        </p:txBody>
      </p:sp>
      <p:sp>
        <p:nvSpPr>
          <p:cNvPr id="45" name="Google Shape;989;p56">
            <a:extLst>
              <a:ext uri="{FF2B5EF4-FFF2-40B4-BE49-F238E27FC236}">
                <a16:creationId xmlns:a16="http://schemas.microsoft.com/office/drawing/2014/main" id="{91C0E29F-6D45-C8DB-2D75-376F03CDA512}"/>
              </a:ext>
            </a:extLst>
          </p:cNvPr>
          <p:cNvSpPr/>
          <p:nvPr/>
        </p:nvSpPr>
        <p:spPr>
          <a:xfrm rot="10800000">
            <a:off x="815450" y="2669336"/>
            <a:ext cx="7542000" cy="777900"/>
          </a:xfrm>
          <a:prstGeom prst="roundRect">
            <a:avLst>
              <a:gd name="adj" fmla="val 44598"/>
            </a:avLst>
          </a:prstGeom>
          <a:gradFill>
            <a:gsLst>
              <a:gs pos="0">
                <a:srgbClr val="4846BB">
                  <a:alpha val="83921"/>
                  <a:alpha val="24720"/>
                </a:srgbClr>
              </a:gs>
              <a:gs pos="100000">
                <a:srgbClr val="281B66">
                  <a:alpha val="62745"/>
                  <a:alpha val="2472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1001;p56">
            <a:extLst>
              <a:ext uri="{FF2B5EF4-FFF2-40B4-BE49-F238E27FC236}">
                <a16:creationId xmlns:a16="http://schemas.microsoft.com/office/drawing/2014/main" id="{659DD85D-3824-0833-84B6-A6033704FA3B}"/>
              </a:ext>
            </a:extLst>
          </p:cNvPr>
          <p:cNvGrpSpPr/>
          <p:nvPr/>
        </p:nvGrpSpPr>
        <p:grpSpPr>
          <a:xfrm>
            <a:off x="1227782" y="2795353"/>
            <a:ext cx="534291" cy="525866"/>
            <a:chOff x="8035075" y="2706713"/>
            <a:chExt cx="370752" cy="364906"/>
          </a:xfrm>
        </p:grpSpPr>
        <p:sp>
          <p:nvSpPr>
            <p:cNvPr id="57" name="Google Shape;1002;p56">
              <a:extLst>
                <a:ext uri="{FF2B5EF4-FFF2-40B4-BE49-F238E27FC236}">
                  <a16:creationId xmlns:a16="http://schemas.microsoft.com/office/drawing/2014/main" id="{E5DAFDE4-7BAE-41B6-3745-0C091FF17930}"/>
                </a:ext>
              </a:extLst>
            </p:cNvPr>
            <p:cNvSpPr/>
            <p:nvPr/>
          </p:nvSpPr>
          <p:spPr>
            <a:xfrm>
              <a:off x="8069915" y="2995990"/>
              <a:ext cx="59013" cy="75629"/>
            </a:xfrm>
            <a:custGeom>
              <a:avLst/>
              <a:gdLst/>
              <a:ahLst/>
              <a:cxnLst/>
              <a:rect l="l" t="t" r="r" b="b"/>
              <a:pathLst>
                <a:path w="3982" h="5104" extrusionOk="0">
                  <a:moveTo>
                    <a:pt x="2957" y="1"/>
                  </a:moveTo>
                  <a:cubicBezTo>
                    <a:pt x="2671" y="1"/>
                    <a:pt x="2386" y="164"/>
                    <a:pt x="2210" y="464"/>
                  </a:cubicBezTo>
                  <a:lnTo>
                    <a:pt x="251" y="3787"/>
                  </a:lnTo>
                  <a:cubicBezTo>
                    <a:pt x="0" y="4257"/>
                    <a:pt x="188" y="4774"/>
                    <a:pt x="580" y="5041"/>
                  </a:cubicBezTo>
                  <a:cubicBezTo>
                    <a:pt x="721" y="5103"/>
                    <a:pt x="910" y="5103"/>
                    <a:pt x="1035" y="5103"/>
                  </a:cubicBezTo>
                  <a:cubicBezTo>
                    <a:pt x="1301" y="5103"/>
                    <a:pt x="1631" y="4962"/>
                    <a:pt x="1756" y="4712"/>
                  </a:cubicBezTo>
                  <a:lnTo>
                    <a:pt x="3715" y="1310"/>
                  </a:lnTo>
                  <a:cubicBezTo>
                    <a:pt x="3982" y="918"/>
                    <a:pt x="3856" y="401"/>
                    <a:pt x="3386" y="135"/>
                  </a:cubicBezTo>
                  <a:cubicBezTo>
                    <a:pt x="3253" y="44"/>
                    <a:pt x="3105" y="1"/>
                    <a:pt x="29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03;p56">
              <a:extLst>
                <a:ext uri="{FF2B5EF4-FFF2-40B4-BE49-F238E27FC236}">
                  <a16:creationId xmlns:a16="http://schemas.microsoft.com/office/drawing/2014/main" id="{4D953B40-8613-77BF-814B-A420163FC668}"/>
                </a:ext>
              </a:extLst>
            </p:cNvPr>
            <p:cNvSpPr/>
            <p:nvPr/>
          </p:nvSpPr>
          <p:spPr>
            <a:xfrm>
              <a:off x="8150279" y="2995990"/>
              <a:ext cx="58094" cy="75629"/>
            </a:xfrm>
            <a:custGeom>
              <a:avLst/>
              <a:gdLst/>
              <a:ahLst/>
              <a:cxnLst/>
              <a:rect l="l" t="t" r="r" b="b"/>
              <a:pathLst>
                <a:path w="3920" h="5104" extrusionOk="0">
                  <a:moveTo>
                    <a:pt x="2913" y="1"/>
                  </a:moveTo>
                  <a:cubicBezTo>
                    <a:pt x="2609" y="1"/>
                    <a:pt x="2324" y="164"/>
                    <a:pt x="2148" y="464"/>
                  </a:cubicBezTo>
                  <a:lnTo>
                    <a:pt x="252" y="3787"/>
                  </a:lnTo>
                  <a:cubicBezTo>
                    <a:pt x="1" y="4257"/>
                    <a:pt x="126" y="4774"/>
                    <a:pt x="581" y="5041"/>
                  </a:cubicBezTo>
                  <a:cubicBezTo>
                    <a:pt x="706" y="5103"/>
                    <a:pt x="847" y="5103"/>
                    <a:pt x="973" y="5103"/>
                  </a:cubicBezTo>
                  <a:cubicBezTo>
                    <a:pt x="1302" y="5103"/>
                    <a:pt x="1631" y="4962"/>
                    <a:pt x="1756" y="4712"/>
                  </a:cubicBezTo>
                  <a:lnTo>
                    <a:pt x="3716" y="1310"/>
                  </a:lnTo>
                  <a:cubicBezTo>
                    <a:pt x="3919" y="918"/>
                    <a:pt x="3778" y="401"/>
                    <a:pt x="3386" y="135"/>
                  </a:cubicBezTo>
                  <a:cubicBezTo>
                    <a:pt x="3232" y="44"/>
                    <a:pt x="3070" y="1"/>
                    <a:pt x="29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04;p56">
              <a:extLst>
                <a:ext uri="{FF2B5EF4-FFF2-40B4-BE49-F238E27FC236}">
                  <a16:creationId xmlns:a16="http://schemas.microsoft.com/office/drawing/2014/main" id="{952908D4-AE41-3281-BED9-694DFC9CD829}"/>
                </a:ext>
              </a:extLst>
            </p:cNvPr>
            <p:cNvSpPr/>
            <p:nvPr/>
          </p:nvSpPr>
          <p:spPr>
            <a:xfrm>
              <a:off x="8035075" y="2706713"/>
              <a:ext cx="370752" cy="273842"/>
            </a:xfrm>
            <a:custGeom>
              <a:avLst/>
              <a:gdLst/>
              <a:ahLst/>
              <a:cxnLst/>
              <a:rect l="l" t="t" r="r" b="b"/>
              <a:pathLst>
                <a:path w="25017" h="18481" extrusionOk="0">
                  <a:moveTo>
                    <a:pt x="9442" y="12339"/>
                  </a:moveTo>
                  <a:cubicBezTo>
                    <a:pt x="9599" y="12339"/>
                    <a:pt x="9764" y="12384"/>
                    <a:pt x="9922" y="12477"/>
                  </a:cubicBezTo>
                  <a:cubicBezTo>
                    <a:pt x="10314" y="12665"/>
                    <a:pt x="10518" y="13261"/>
                    <a:pt x="10251" y="13652"/>
                  </a:cubicBezTo>
                  <a:lnTo>
                    <a:pt x="8292" y="16975"/>
                  </a:lnTo>
                  <a:cubicBezTo>
                    <a:pt x="8167" y="17305"/>
                    <a:pt x="7837" y="17430"/>
                    <a:pt x="7571" y="17430"/>
                  </a:cubicBezTo>
                  <a:cubicBezTo>
                    <a:pt x="7383" y="17430"/>
                    <a:pt x="7242" y="17430"/>
                    <a:pt x="7116" y="17305"/>
                  </a:cubicBezTo>
                  <a:cubicBezTo>
                    <a:pt x="6662" y="17116"/>
                    <a:pt x="6521" y="16521"/>
                    <a:pt x="6787" y="16129"/>
                  </a:cubicBezTo>
                  <a:lnTo>
                    <a:pt x="8747" y="12806"/>
                  </a:lnTo>
                  <a:cubicBezTo>
                    <a:pt x="8880" y="12499"/>
                    <a:pt x="9146" y="12339"/>
                    <a:pt x="9442" y="12339"/>
                  </a:cubicBezTo>
                  <a:close/>
                  <a:moveTo>
                    <a:pt x="14841" y="12339"/>
                  </a:moveTo>
                  <a:cubicBezTo>
                    <a:pt x="14994" y="12339"/>
                    <a:pt x="15147" y="12384"/>
                    <a:pt x="15283" y="12477"/>
                  </a:cubicBezTo>
                  <a:cubicBezTo>
                    <a:pt x="15737" y="12665"/>
                    <a:pt x="15863" y="13261"/>
                    <a:pt x="15612" y="13652"/>
                  </a:cubicBezTo>
                  <a:lnTo>
                    <a:pt x="13715" y="16975"/>
                  </a:lnTo>
                  <a:cubicBezTo>
                    <a:pt x="13512" y="17305"/>
                    <a:pt x="13261" y="17430"/>
                    <a:pt x="12932" y="17430"/>
                  </a:cubicBezTo>
                  <a:cubicBezTo>
                    <a:pt x="12790" y="17430"/>
                    <a:pt x="12602" y="17430"/>
                    <a:pt x="12477" y="17305"/>
                  </a:cubicBezTo>
                  <a:cubicBezTo>
                    <a:pt x="12085" y="17116"/>
                    <a:pt x="11944" y="16521"/>
                    <a:pt x="12148" y="16129"/>
                  </a:cubicBezTo>
                  <a:lnTo>
                    <a:pt x="14107" y="12806"/>
                  </a:lnTo>
                  <a:cubicBezTo>
                    <a:pt x="14271" y="12499"/>
                    <a:pt x="14555" y="12339"/>
                    <a:pt x="14841" y="12339"/>
                  </a:cubicBezTo>
                  <a:close/>
                  <a:moveTo>
                    <a:pt x="20250" y="12339"/>
                  </a:moveTo>
                  <a:cubicBezTo>
                    <a:pt x="20409" y="12339"/>
                    <a:pt x="20570" y="12384"/>
                    <a:pt x="20706" y="12477"/>
                  </a:cubicBezTo>
                  <a:cubicBezTo>
                    <a:pt x="21098" y="12665"/>
                    <a:pt x="21286" y="13261"/>
                    <a:pt x="21020" y="13652"/>
                  </a:cubicBezTo>
                  <a:lnTo>
                    <a:pt x="19060" y="16975"/>
                  </a:lnTo>
                  <a:cubicBezTo>
                    <a:pt x="18935" y="17305"/>
                    <a:pt x="18606" y="17430"/>
                    <a:pt x="18355" y="17430"/>
                  </a:cubicBezTo>
                  <a:cubicBezTo>
                    <a:pt x="18151" y="17430"/>
                    <a:pt x="18026" y="17430"/>
                    <a:pt x="17885" y="17305"/>
                  </a:cubicBezTo>
                  <a:cubicBezTo>
                    <a:pt x="17430" y="17116"/>
                    <a:pt x="17305" y="16521"/>
                    <a:pt x="17571" y="16129"/>
                  </a:cubicBezTo>
                  <a:lnTo>
                    <a:pt x="19530" y="12806"/>
                  </a:lnTo>
                  <a:cubicBezTo>
                    <a:pt x="19653" y="12499"/>
                    <a:pt x="19950" y="12339"/>
                    <a:pt x="20250" y="12339"/>
                  </a:cubicBezTo>
                  <a:close/>
                  <a:moveTo>
                    <a:pt x="12336" y="0"/>
                  </a:moveTo>
                  <a:cubicBezTo>
                    <a:pt x="8809" y="0"/>
                    <a:pt x="6004" y="2743"/>
                    <a:pt x="5878" y="6207"/>
                  </a:cubicBezTo>
                  <a:cubicBezTo>
                    <a:pt x="2602" y="6395"/>
                    <a:pt x="0" y="9076"/>
                    <a:pt x="0" y="12336"/>
                  </a:cubicBezTo>
                  <a:cubicBezTo>
                    <a:pt x="0" y="15737"/>
                    <a:pt x="2806" y="18480"/>
                    <a:pt x="6207" y="18480"/>
                  </a:cubicBezTo>
                  <a:lnTo>
                    <a:pt x="19530" y="18480"/>
                  </a:lnTo>
                  <a:cubicBezTo>
                    <a:pt x="22524" y="18480"/>
                    <a:pt x="25016" y="16004"/>
                    <a:pt x="25016" y="12994"/>
                  </a:cubicBezTo>
                  <a:cubicBezTo>
                    <a:pt x="25016" y="9922"/>
                    <a:pt x="22524" y="7445"/>
                    <a:pt x="19530" y="7445"/>
                  </a:cubicBezTo>
                  <a:cubicBezTo>
                    <a:pt x="19264" y="7445"/>
                    <a:pt x="18935" y="7445"/>
                    <a:pt x="18668" y="7508"/>
                  </a:cubicBezTo>
                  <a:cubicBezTo>
                    <a:pt x="18747" y="7179"/>
                    <a:pt x="18809" y="6850"/>
                    <a:pt x="18809" y="6458"/>
                  </a:cubicBezTo>
                  <a:cubicBezTo>
                    <a:pt x="18809" y="2931"/>
                    <a:pt x="15863" y="0"/>
                    <a:pt x="12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05;p56">
              <a:extLst>
                <a:ext uri="{FF2B5EF4-FFF2-40B4-BE49-F238E27FC236}">
                  <a16:creationId xmlns:a16="http://schemas.microsoft.com/office/drawing/2014/main" id="{6AE589C3-693D-68F6-6252-6FEBC72967BA}"/>
                </a:ext>
              </a:extLst>
            </p:cNvPr>
            <p:cNvSpPr/>
            <p:nvPr/>
          </p:nvSpPr>
          <p:spPr>
            <a:xfrm>
              <a:off x="8230421" y="2995990"/>
              <a:ext cx="58080" cy="75629"/>
            </a:xfrm>
            <a:custGeom>
              <a:avLst/>
              <a:gdLst/>
              <a:ahLst/>
              <a:cxnLst/>
              <a:rect l="l" t="t" r="r" b="b"/>
              <a:pathLst>
                <a:path w="3919" h="5104" extrusionOk="0">
                  <a:moveTo>
                    <a:pt x="2910" y="1"/>
                  </a:moveTo>
                  <a:cubicBezTo>
                    <a:pt x="2624" y="1"/>
                    <a:pt x="2339" y="164"/>
                    <a:pt x="2163" y="464"/>
                  </a:cubicBezTo>
                  <a:lnTo>
                    <a:pt x="204" y="3787"/>
                  </a:lnTo>
                  <a:cubicBezTo>
                    <a:pt x="0" y="4257"/>
                    <a:pt x="141" y="4774"/>
                    <a:pt x="533" y="5041"/>
                  </a:cubicBezTo>
                  <a:cubicBezTo>
                    <a:pt x="659" y="5103"/>
                    <a:pt x="862" y="5103"/>
                    <a:pt x="988" y="5103"/>
                  </a:cubicBezTo>
                  <a:cubicBezTo>
                    <a:pt x="1317" y="5103"/>
                    <a:pt x="1568" y="4962"/>
                    <a:pt x="1772" y="4712"/>
                  </a:cubicBezTo>
                  <a:lnTo>
                    <a:pt x="3668" y="1310"/>
                  </a:lnTo>
                  <a:cubicBezTo>
                    <a:pt x="3919" y="918"/>
                    <a:pt x="3794" y="401"/>
                    <a:pt x="3339" y="135"/>
                  </a:cubicBezTo>
                  <a:cubicBezTo>
                    <a:pt x="3206" y="44"/>
                    <a:pt x="3058" y="1"/>
                    <a:pt x="29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1006;p56">
            <a:extLst>
              <a:ext uri="{FF2B5EF4-FFF2-40B4-BE49-F238E27FC236}">
                <a16:creationId xmlns:a16="http://schemas.microsoft.com/office/drawing/2014/main" id="{AACBF4D9-8DE0-8D85-5ED6-86A8BF9B1976}"/>
              </a:ext>
            </a:extLst>
          </p:cNvPr>
          <p:cNvGrpSpPr/>
          <p:nvPr/>
        </p:nvGrpSpPr>
        <p:grpSpPr>
          <a:xfrm>
            <a:off x="2743985" y="2851325"/>
            <a:ext cx="578928" cy="413923"/>
            <a:chOff x="1726275" y="850450"/>
            <a:chExt cx="666200" cy="476650"/>
          </a:xfrm>
        </p:grpSpPr>
        <p:sp>
          <p:nvSpPr>
            <p:cNvPr id="62" name="Google Shape;1007;p56">
              <a:extLst>
                <a:ext uri="{FF2B5EF4-FFF2-40B4-BE49-F238E27FC236}">
                  <a16:creationId xmlns:a16="http://schemas.microsoft.com/office/drawing/2014/main" id="{AAEBE0F2-7FD4-908F-5EB1-B374E8A072DE}"/>
                </a:ext>
              </a:extLst>
            </p:cNvPr>
            <p:cNvSpPr/>
            <p:nvPr/>
          </p:nvSpPr>
          <p:spPr>
            <a:xfrm>
              <a:off x="2127925" y="850450"/>
              <a:ext cx="264550" cy="262700"/>
            </a:xfrm>
            <a:custGeom>
              <a:avLst/>
              <a:gdLst/>
              <a:ahLst/>
              <a:cxnLst/>
              <a:rect l="l" t="t" r="r" b="b"/>
              <a:pathLst>
                <a:path w="10582" h="10508" extrusionOk="0">
                  <a:moveTo>
                    <a:pt x="5895" y="1"/>
                  </a:moveTo>
                  <a:cubicBezTo>
                    <a:pt x="4830" y="1"/>
                    <a:pt x="3799" y="553"/>
                    <a:pt x="3199" y="1495"/>
                  </a:cubicBezTo>
                  <a:cubicBezTo>
                    <a:pt x="2760" y="1279"/>
                    <a:pt x="2289" y="1175"/>
                    <a:pt x="1823" y="1175"/>
                  </a:cubicBezTo>
                  <a:cubicBezTo>
                    <a:pt x="1172" y="1175"/>
                    <a:pt x="531" y="1378"/>
                    <a:pt x="1" y="1761"/>
                  </a:cubicBezTo>
                  <a:cubicBezTo>
                    <a:pt x="1757" y="3062"/>
                    <a:pt x="2869" y="5022"/>
                    <a:pt x="2995" y="7310"/>
                  </a:cubicBezTo>
                  <a:cubicBezTo>
                    <a:pt x="5095" y="7514"/>
                    <a:pt x="6913" y="8752"/>
                    <a:pt x="7964" y="10508"/>
                  </a:cubicBezTo>
                  <a:cubicBezTo>
                    <a:pt x="8747" y="10320"/>
                    <a:pt x="9406" y="9865"/>
                    <a:pt x="9797" y="9207"/>
                  </a:cubicBezTo>
                  <a:cubicBezTo>
                    <a:pt x="10581" y="7906"/>
                    <a:pt x="10127" y="6197"/>
                    <a:pt x="8810" y="5414"/>
                  </a:cubicBezTo>
                  <a:cubicBezTo>
                    <a:pt x="8685" y="5351"/>
                    <a:pt x="8559" y="5288"/>
                    <a:pt x="8418" y="5288"/>
                  </a:cubicBezTo>
                  <a:cubicBezTo>
                    <a:pt x="8559" y="5163"/>
                    <a:pt x="8622" y="4959"/>
                    <a:pt x="8685" y="4834"/>
                  </a:cubicBezTo>
                  <a:cubicBezTo>
                    <a:pt x="9594" y="3329"/>
                    <a:pt x="9076" y="1307"/>
                    <a:pt x="7509" y="461"/>
                  </a:cubicBezTo>
                  <a:cubicBezTo>
                    <a:pt x="6998" y="147"/>
                    <a:pt x="6442" y="1"/>
                    <a:pt x="58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08;p56">
              <a:extLst>
                <a:ext uri="{FF2B5EF4-FFF2-40B4-BE49-F238E27FC236}">
                  <a16:creationId xmlns:a16="http://schemas.microsoft.com/office/drawing/2014/main" id="{C289770E-62DE-DFA3-74A6-B9F883C71F61}"/>
                </a:ext>
              </a:extLst>
            </p:cNvPr>
            <p:cNvSpPr/>
            <p:nvPr/>
          </p:nvSpPr>
          <p:spPr>
            <a:xfrm>
              <a:off x="1726275" y="887825"/>
              <a:ext cx="592525" cy="439275"/>
            </a:xfrm>
            <a:custGeom>
              <a:avLst/>
              <a:gdLst/>
              <a:ahLst/>
              <a:cxnLst/>
              <a:rect l="l" t="t" r="r" b="b"/>
              <a:pathLst>
                <a:path w="23701" h="17571" extrusionOk="0">
                  <a:moveTo>
                    <a:pt x="11694" y="0"/>
                  </a:moveTo>
                  <a:cubicBezTo>
                    <a:pt x="8355" y="0"/>
                    <a:pt x="5675" y="2618"/>
                    <a:pt x="5550" y="5878"/>
                  </a:cubicBezTo>
                  <a:cubicBezTo>
                    <a:pt x="2415" y="6082"/>
                    <a:pt x="1" y="8621"/>
                    <a:pt x="1" y="11693"/>
                  </a:cubicBezTo>
                  <a:cubicBezTo>
                    <a:pt x="1" y="14969"/>
                    <a:pt x="2603" y="17571"/>
                    <a:pt x="5816" y="17571"/>
                  </a:cubicBezTo>
                  <a:lnTo>
                    <a:pt x="18481" y="17571"/>
                  </a:lnTo>
                  <a:cubicBezTo>
                    <a:pt x="21349" y="17571"/>
                    <a:pt x="23700" y="15220"/>
                    <a:pt x="23700" y="12289"/>
                  </a:cubicBezTo>
                  <a:cubicBezTo>
                    <a:pt x="23700" y="9405"/>
                    <a:pt x="21349" y="7053"/>
                    <a:pt x="18481" y="7053"/>
                  </a:cubicBezTo>
                  <a:cubicBezTo>
                    <a:pt x="18214" y="7053"/>
                    <a:pt x="17964" y="7053"/>
                    <a:pt x="17697" y="7132"/>
                  </a:cubicBezTo>
                  <a:cubicBezTo>
                    <a:pt x="17760" y="6803"/>
                    <a:pt x="17823" y="6474"/>
                    <a:pt x="17823" y="6144"/>
                  </a:cubicBezTo>
                  <a:cubicBezTo>
                    <a:pt x="17823" y="2743"/>
                    <a:pt x="15017" y="0"/>
                    <a:pt x="116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1009;p56">
            <a:extLst>
              <a:ext uri="{FF2B5EF4-FFF2-40B4-BE49-F238E27FC236}">
                <a16:creationId xmlns:a16="http://schemas.microsoft.com/office/drawing/2014/main" id="{290C2A0C-5498-D775-F293-39DB586C182E}"/>
              </a:ext>
            </a:extLst>
          </p:cNvPr>
          <p:cNvGrpSpPr/>
          <p:nvPr/>
        </p:nvGrpSpPr>
        <p:grpSpPr>
          <a:xfrm>
            <a:off x="4319275" y="2850286"/>
            <a:ext cx="534331" cy="416000"/>
            <a:chOff x="8026975" y="2155659"/>
            <a:chExt cx="400458" cy="311774"/>
          </a:xfrm>
        </p:grpSpPr>
        <p:sp>
          <p:nvSpPr>
            <p:cNvPr id="65" name="Google Shape;1010;p56">
              <a:extLst>
                <a:ext uri="{FF2B5EF4-FFF2-40B4-BE49-F238E27FC236}">
                  <a16:creationId xmlns:a16="http://schemas.microsoft.com/office/drawing/2014/main" id="{3A959E34-93C3-DD06-E8D9-A8D1643C6EDD}"/>
                </a:ext>
              </a:extLst>
            </p:cNvPr>
            <p:cNvSpPr/>
            <p:nvPr/>
          </p:nvSpPr>
          <p:spPr>
            <a:xfrm>
              <a:off x="8260068" y="2155659"/>
              <a:ext cx="167366" cy="165459"/>
            </a:xfrm>
            <a:custGeom>
              <a:avLst/>
              <a:gdLst/>
              <a:ahLst/>
              <a:cxnLst/>
              <a:rect l="l" t="t" r="r" b="b"/>
              <a:pathLst>
                <a:path w="10973" h="10848" extrusionOk="0">
                  <a:moveTo>
                    <a:pt x="3919" y="1"/>
                  </a:moveTo>
                  <a:cubicBezTo>
                    <a:pt x="3527" y="1"/>
                    <a:pt x="3261" y="267"/>
                    <a:pt x="3261" y="596"/>
                  </a:cubicBezTo>
                  <a:lnTo>
                    <a:pt x="3261" y="2556"/>
                  </a:lnTo>
                  <a:cubicBezTo>
                    <a:pt x="2931" y="2618"/>
                    <a:pt x="2540" y="2681"/>
                    <a:pt x="2210" y="2806"/>
                  </a:cubicBezTo>
                  <a:lnTo>
                    <a:pt x="1239" y="1176"/>
                  </a:lnTo>
                  <a:cubicBezTo>
                    <a:pt x="1153" y="952"/>
                    <a:pt x="943" y="822"/>
                    <a:pt x="714" y="822"/>
                  </a:cubicBezTo>
                  <a:cubicBezTo>
                    <a:pt x="608" y="822"/>
                    <a:pt x="497" y="850"/>
                    <a:pt x="392" y="910"/>
                  </a:cubicBezTo>
                  <a:cubicBezTo>
                    <a:pt x="63" y="1114"/>
                    <a:pt x="0" y="1505"/>
                    <a:pt x="126" y="1772"/>
                  </a:cubicBezTo>
                  <a:lnTo>
                    <a:pt x="1113" y="3465"/>
                  </a:lnTo>
                  <a:lnTo>
                    <a:pt x="847" y="3731"/>
                  </a:lnTo>
                  <a:cubicBezTo>
                    <a:pt x="2351" y="4969"/>
                    <a:pt x="3323" y="6866"/>
                    <a:pt x="3386" y="8951"/>
                  </a:cubicBezTo>
                  <a:cubicBezTo>
                    <a:pt x="4765" y="9076"/>
                    <a:pt x="5941" y="9609"/>
                    <a:pt x="6913" y="10393"/>
                  </a:cubicBezTo>
                  <a:cubicBezTo>
                    <a:pt x="7116" y="10189"/>
                    <a:pt x="7304" y="10001"/>
                    <a:pt x="7446" y="9797"/>
                  </a:cubicBezTo>
                  <a:lnTo>
                    <a:pt x="9138" y="10785"/>
                  </a:lnTo>
                  <a:cubicBezTo>
                    <a:pt x="9201" y="10847"/>
                    <a:pt x="9342" y="10847"/>
                    <a:pt x="9468" y="10847"/>
                  </a:cubicBezTo>
                  <a:cubicBezTo>
                    <a:pt x="9656" y="10847"/>
                    <a:pt x="9859" y="10706"/>
                    <a:pt x="9985" y="10518"/>
                  </a:cubicBezTo>
                  <a:cubicBezTo>
                    <a:pt x="10189" y="10252"/>
                    <a:pt x="10048" y="9860"/>
                    <a:pt x="9797" y="9672"/>
                  </a:cubicBezTo>
                  <a:lnTo>
                    <a:pt x="8088" y="8684"/>
                  </a:lnTo>
                  <a:cubicBezTo>
                    <a:pt x="8229" y="8355"/>
                    <a:pt x="8355" y="8042"/>
                    <a:pt x="8355" y="7650"/>
                  </a:cubicBezTo>
                  <a:lnTo>
                    <a:pt x="10314" y="7650"/>
                  </a:lnTo>
                  <a:cubicBezTo>
                    <a:pt x="10643" y="7650"/>
                    <a:pt x="10972" y="7383"/>
                    <a:pt x="10972" y="6991"/>
                  </a:cubicBezTo>
                  <a:cubicBezTo>
                    <a:pt x="10972" y="6662"/>
                    <a:pt x="10643" y="6396"/>
                    <a:pt x="10314" y="6396"/>
                  </a:cubicBezTo>
                  <a:lnTo>
                    <a:pt x="8355" y="6396"/>
                  </a:lnTo>
                  <a:cubicBezTo>
                    <a:pt x="8355" y="6004"/>
                    <a:pt x="8229" y="5690"/>
                    <a:pt x="8088" y="5361"/>
                  </a:cubicBezTo>
                  <a:lnTo>
                    <a:pt x="9797" y="4374"/>
                  </a:lnTo>
                  <a:cubicBezTo>
                    <a:pt x="10048" y="4186"/>
                    <a:pt x="10189" y="3794"/>
                    <a:pt x="9985" y="3527"/>
                  </a:cubicBezTo>
                  <a:cubicBezTo>
                    <a:pt x="9856" y="3303"/>
                    <a:pt x="9633" y="3173"/>
                    <a:pt x="9420" y="3173"/>
                  </a:cubicBezTo>
                  <a:cubicBezTo>
                    <a:pt x="9320" y="3173"/>
                    <a:pt x="9223" y="3201"/>
                    <a:pt x="9138" y="3261"/>
                  </a:cubicBezTo>
                  <a:lnTo>
                    <a:pt x="7446" y="4248"/>
                  </a:lnTo>
                  <a:cubicBezTo>
                    <a:pt x="7242" y="3919"/>
                    <a:pt x="6991" y="3653"/>
                    <a:pt x="6725" y="3465"/>
                  </a:cubicBezTo>
                  <a:lnTo>
                    <a:pt x="7634" y="1772"/>
                  </a:lnTo>
                  <a:cubicBezTo>
                    <a:pt x="7837" y="1505"/>
                    <a:pt x="7696" y="1114"/>
                    <a:pt x="7446" y="910"/>
                  </a:cubicBezTo>
                  <a:cubicBezTo>
                    <a:pt x="7341" y="850"/>
                    <a:pt x="7230" y="822"/>
                    <a:pt x="7121" y="822"/>
                  </a:cubicBezTo>
                  <a:cubicBezTo>
                    <a:pt x="6886" y="822"/>
                    <a:pt x="6660" y="952"/>
                    <a:pt x="6521" y="1176"/>
                  </a:cubicBezTo>
                  <a:lnTo>
                    <a:pt x="5612" y="2806"/>
                  </a:lnTo>
                  <a:cubicBezTo>
                    <a:pt x="5283" y="2681"/>
                    <a:pt x="4891" y="2618"/>
                    <a:pt x="4561" y="2556"/>
                  </a:cubicBezTo>
                  <a:lnTo>
                    <a:pt x="4561" y="596"/>
                  </a:lnTo>
                  <a:cubicBezTo>
                    <a:pt x="4561" y="267"/>
                    <a:pt x="4248" y="1"/>
                    <a:pt x="3919" y="1"/>
                  </a:cubicBezTo>
                  <a:close/>
                </a:path>
              </a:pathLst>
            </a:custGeom>
            <a:solidFill>
              <a:srgbClr val="FFC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11;p56">
              <a:extLst>
                <a:ext uri="{FF2B5EF4-FFF2-40B4-BE49-F238E27FC236}">
                  <a16:creationId xmlns:a16="http://schemas.microsoft.com/office/drawing/2014/main" id="{14980959-A7F9-05B9-1D32-445D5889532C}"/>
                </a:ext>
              </a:extLst>
            </p:cNvPr>
            <p:cNvSpPr/>
            <p:nvPr/>
          </p:nvSpPr>
          <p:spPr>
            <a:xfrm>
              <a:off x="8026975" y="2204435"/>
              <a:ext cx="355521" cy="262999"/>
            </a:xfrm>
            <a:custGeom>
              <a:avLst/>
              <a:gdLst/>
              <a:ahLst/>
              <a:cxnLst/>
              <a:rect l="l" t="t" r="r" b="b"/>
              <a:pathLst>
                <a:path w="23309" h="17243" extrusionOk="0">
                  <a:moveTo>
                    <a:pt x="11427" y="0"/>
                  </a:moveTo>
                  <a:cubicBezTo>
                    <a:pt x="8230" y="0"/>
                    <a:pt x="5550" y="2618"/>
                    <a:pt x="5424" y="5815"/>
                  </a:cubicBezTo>
                  <a:cubicBezTo>
                    <a:pt x="2415" y="5941"/>
                    <a:pt x="1" y="8433"/>
                    <a:pt x="1" y="11505"/>
                  </a:cubicBezTo>
                  <a:cubicBezTo>
                    <a:pt x="1" y="14703"/>
                    <a:pt x="2540" y="17242"/>
                    <a:pt x="5738" y="17242"/>
                  </a:cubicBezTo>
                  <a:lnTo>
                    <a:pt x="18152" y="17242"/>
                  </a:lnTo>
                  <a:cubicBezTo>
                    <a:pt x="20957" y="17242"/>
                    <a:pt x="23309" y="14954"/>
                    <a:pt x="23309" y="12085"/>
                  </a:cubicBezTo>
                  <a:cubicBezTo>
                    <a:pt x="23309" y="9279"/>
                    <a:pt x="20957" y="6928"/>
                    <a:pt x="18152" y="6928"/>
                  </a:cubicBezTo>
                  <a:cubicBezTo>
                    <a:pt x="17885" y="6928"/>
                    <a:pt x="17634" y="6991"/>
                    <a:pt x="17368" y="6991"/>
                  </a:cubicBezTo>
                  <a:cubicBezTo>
                    <a:pt x="17431" y="6725"/>
                    <a:pt x="17493" y="6411"/>
                    <a:pt x="17493" y="6082"/>
                  </a:cubicBezTo>
                  <a:cubicBezTo>
                    <a:pt x="17493" y="2743"/>
                    <a:pt x="14750" y="0"/>
                    <a:pt x="1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1012;p56">
            <a:extLst>
              <a:ext uri="{FF2B5EF4-FFF2-40B4-BE49-F238E27FC236}">
                <a16:creationId xmlns:a16="http://schemas.microsoft.com/office/drawing/2014/main" id="{5B314414-269E-1F9C-D71A-CC652AC5C11A}"/>
              </a:ext>
            </a:extLst>
          </p:cNvPr>
          <p:cNvSpPr/>
          <p:nvPr/>
        </p:nvSpPr>
        <p:spPr>
          <a:xfrm>
            <a:off x="7441755" y="2850295"/>
            <a:ext cx="414641" cy="415983"/>
          </a:xfrm>
          <a:custGeom>
            <a:avLst/>
            <a:gdLst/>
            <a:ahLst/>
            <a:cxnLst/>
            <a:rect l="l" t="t" r="r" b="b"/>
            <a:pathLst>
              <a:path w="24093" h="24171" extrusionOk="0">
                <a:moveTo>
                  <a:pt x="12007" y="1"/>
                </a:moveTo>
                <a:cubicBezTo>
                  <a:pt x="11427" y="1"/>
                  <a:pt x="10973" y="534"/>
                  <a:pt x="10973" y="1114"/>
                </a:cubicBezTo>
                <a:lnTo>
                  <a:pt x="10973" y="4390"/>
                </a:lnTo>
                <a:cubicBezTo>
                  <a:pt x="10314" y="4515"/>
                  <a:pt x="9734" y="4640"/>
                  <a:pt x="9139" y="4907"/>
                </a:cubicBezTo>
                <a:lnTo>
                  <a:pt x="7509" y="2039"/>
                </a:lnTo>
                <a:cubicBezTo>
                  <a:pt x="7291" y="1685"/>
                  <a:pt x="6928" y="1484"/>
                  <a:pt x="6557" y="1484"/>
                </a:cubicBezTo>
                <a:cubicBezTo>
                  <a:pt x="6369" y="1484"/>
                  <a:pt x="6178" y="1536"/>
                  <a:pt x="6004" y="1647"/>
                </a:cubicBezTo>
                <a:cubicBezTo>
                  <a:pt x="5487" y="1897"/>
                  <a:pt x="5283" y="2618"/>
                  <a:pt x="5612" y="3136"/>
                </a:cubicBezTo>
                <a:lnTo>
                  <a:pt x="7242" y="6020"/>
                </a:lnTo>
                <a:cubicBezTo>
                  <a:pt x="6788" y="6349"/>
                  <a:pt x="6333" y="6804"/>
                  <a:pt x="5941" y="7321"/>
                </a:cubicBezTo>
                <a:lnTo>
                  <a:pt x="3073" y="5628"/>
                </a:lnTo>
                <a:cubicBezTo>
                  <a:pt x="2893" y="5538"/>
                  <a:pt x="2700" y="5493"/>
                  <a:pt x="2512" y="5493"/>
                </a:cubicBezTo>
                <a:cubicBezTo>
                  <a:pt x="2142" y="5493"/>
                  <a:pt x="1786" y="5667"/>
                  <a:pt x="1568" y="6020"/>
                </a:cubicBezTo>
                <a:cubicBezTo>
                  <a:pt x="1302" y="6537"/>
                  <a:pt x="1427" y="7258"/>
                  <a:pt x="1960" y="7525"/>
                </a:cubicBezTo>
                <a:lnTo>
                  <a:pt x="4828" y="9217"/>
                </a:lnTo>
                <a:cubicBezTo>
                  <a:pt x="4640" y="9735"/>
                  <a:pt x="4437" y="10330"/>
                  <a:pt x="4374" y="10973"/>
                </a:cubicBezTo>
                <a:lnTo>
                  <a:pt x="1035" y="10973"/>
                </a:lnTo>
                <a:cubicBezTo>
                  <a:pt x="455" y="10973"/>
                  <a:pt x="1" y="11506"/>
                  <a:pt x="1" y="12086"/>
                </a:cubicBezTo>
                <a:cubicBezTo>
                  <a:pt x="1" y="12681"/>
                  <a:pt x="455" y="13199"/>
                  <a:pt x="1035" y="13199"/>
                </a:cubicBezTo>
                <a:lnTo>
                  <a:pt x="4374" y="13199"/>
                </a:lnTo>
                <a:cubicBezTo>
                  <a:pt x="4437" y="13794"/>
                  <a:pt x="4640" y="14374"/>
                  <a:pt x="4828" y="14970"/>
                </a:cubicBezTo>
                <a:lnTo>
                  <a:pt x="1960" y="16600"/>
                </a:lnTo>
                <a:cubicBezTo>
                  <a:pt x="1427" y="16929"/>
                  <a:pt x="1302" y="17572"/>
                  <a:pt x="1568" y="18105"/>
                </a:cubicBezTo>
                <a:cubicBezTo>
                  <a:pt x="1756" y="18497"/>
                  <a:pt x="2148" y="18685"/>
                  <a:pt x="2540" y="18685"/>
                </a:cubicBezTo>
                <a:cubicBezTo>
                  <a:pt x="2744" y="18685"/>
                  <a:pt x="2932" y="18622"/>
                  <a:pt x="3073" y="18497"/>
                </a:cubicBezTo>
                <a:lnTo>
                  <a:pt x="5941" y="16851"/>
                </a:lnTo>
                <a:cubicBezTo>
                  <a:pt x="6333" y="17384"/>
                  <a:pt x="6788" y="17776"/>
                  <a:pt x="7242" y="18167"/>
                </a:cubicBezTo>
                <a:lnTo>
                  <a:pt x="5612" y="21036"/>
                </a:lnTo>
                <a:cubicBezTo>
                  <a:pt x="5283" y="21553"/>
                  <a:pt x="5487" y="22211"/>
                  <a:pt x="6004" y="22541"/>
                </a:cubicBezTo>
                <a:cubicBezTo>
                  <a:pt x="6208" y="22603"/>
                  <a:pt x="6333" y="22666"/>
                  <a:pt x="6521" y="22666"/>
                </a:cubicBezTo>
                <a:cubicBezTo>
                  <a:pt x="6913" y="22666"/>
                  <a:pt x="7305" y="22478"/>
                  <a:pt x="7509" y="22149"/>
                </a:cubicBezTo>
                <a:lnTo>
                  <a:pt x="9139" y="19280"/>
                </a:lnTo>
                <a:cubicBezTo>
                  <a:pt x="9734" y="19468"/>
                  <a:pt x="10314" y="19672"/>
                  <a:pt x="10973" y="19735"/>
                </a:cubicBezTo>
                <a:lnTo>
                  <a:pt x="10973" y="23058"/>
                </a:lnTo>
                <a:cubicBezTo>
                  <a:pt x="10973" y="23653"/>
                  <a:pt x="11427" y="24171"/>
                  <a:pt x="12007" y="24171"/>
                </a:cubicBezTo>
                <a:cubicBezTo>
                  <a:pt x="12666" y="24171"/>
                  <a:pt x="13120" y="23653"/>
                  <a:pt x="13120" y="23058"/>
                </a:cubicBezTo>
                <a:lnTo>
                  <a:pt x="13120" y="19735"/>
                </a:lnTo>
                <a:cubicBezTo>
                  <a:pt x="13778" y="19672"/>
                  <a:pt x="14358" y="19468"/>
                  <a:pt x="14954" y="19280"/>
                </a:cubicBezTo>
                <a:lnTo>
                  <a:pt x="16584" y="22149"/>
                </a:lnTo>
                <a:cubicBezTo>
                  <a:pt x="16788" y="22478"/>
                  <a:pt x="17180" y="22666"/>
                  <a:pt x="17493" y="22666"/>
                </a:cubicBezTo>
                <a:cubicBezTo>
                  <a:pt x="17697" y="22666"/>
                  <a:pt x="17885" y="22603"/>
                  <a:pt x="18089" y="22541"/>
                </a:cubicBezTo>
                <a:cubicBezTo>
                  <a:pt x="18606" y="22211"/>
                  <a:pt x="18810" y="21553"/>
                  <a:pt x="18481" y="21036"/>
                </a:cubicBezTo>
                <a:lnTo>
                  <a:pt x="16851" y="18167"/>
                </a:lnTo>
                <a:cubicBezTo>
                  <a:pt x="17305" y="17776"/>
                  <a:pt x="17760" y="17384"/>
                  <a:pt x="18152" y="16851"/>
                </a:cubicBezTo>
                <a:lnTo>
                  <a:pt x="20957" y="18497"/>
                </a:lnTo>
                <a:cubicBezTo>
                  <a:pt x="21161" y="18622"/>
                  <a:pt x="21349" y="18685"/>
                  <a:pt x="21553" y="18685"/>
                </a:cubicBezTo>
                <a:cubicBezTo>
                  <a:pt x="21945" y="18685"/>
                  <a:pt x="22274" y="18497"/>
                  <a:pt x="22462" y="18105"/>
                </a:cubicBezTo>
                <a:cubicBezTo>
                  <a:pt x="22791" y="17572"/>
                  <a:pt x="22587" y="16929"/>
                  <a:pt x="22070" y="16600"/>
                </a:cubicBezTo>
                <a:lnTo>
                  <a:pt x="19202" y="14970"/>
                </a:lnTo>
                <a:cubicBezTo>
                  <a:pt x="19453" y="14374"/>
                  <a:pt x="19594" y="13794"/>
                  <a:pt x="19719" y="13199"/>
                </a:cubicBezTo>
                <a:lnTo>
                  <a:pt x="22979" y="13199"/>
                </a:lnTo>
                <a:cubicBezTo>
                  <a:pt x="23638" y="13199"/>
                  <a:pt x="24092" y="12681"/>
                  <a:pt x="24092" y="12086"/>
                </a:cubicBezTo>
                <a:cubicBezTo>
                  <a:pt x="24092" y="11506"/>
                  <a:pt x="23638" y="10973"/>
                  <a:pt x="22979" y="10973"/>
                </a:cubicBezTo>
                <a:lnTo>
                  <a:pt x="19719" y="10973"/>
                </a:lnTo>
                <a:cubicBezTo>
                  <a:pt x="19594" y="10330"/>
                  <a:pt x="19453" y="9735"/>
                  <a:pt x="19202" y="9217"/>
                </a:cubicBezTo>
                <a:lnTo>
                  <a:pt x="22070" y="7525"/>
                </a:lnTo>
                <a:cubicBezTo>
                  <a:pt x="22587" y="7258"/>
                  <a:pt x="22791" y="6537"/>
                  <a:pt x="22462" y="6020"/>
                </a:cubicBezTo>
                <a:cubicBezTo>
                  <a:pt x="22286" y="5667"/>
                  <a:pt x="21917" y="5493"/>
                  <a:pt x="21533" y="5493"/>
                </a:cubicBezTo>
                <a:cubicBezTo>
                  <a:pt x="21337" y="5493"/>
                  <a:pt x="21137" y="5538"/>
                  <a:pt x="20957" y="5628"/>
                </a:cubicBezTo>
                <a:lnTo>
                  <a:pt x="18152" y="7321"/>
                </a:lnTo>
                <a:cubicBezTo>
                  <a:pt x="17760" y="6804"/>
                  <a:pt x="17305" y="6349"/>
                  <a:pt x="16851" y="5957"/>
                </a:cubicBezTo>
                <a:lnTo>
                  <a:pt x="18481" y="3136"/>
                </a:lnTo>
                <a:cubicBezTo>
                  <a:pt x="18810" y="2618"/>
                  <a:pt x="18606" y="1897"/>
                  <a:pt x="18089" y="1647"/>
                </a:cubicBezTo>
                <a:cubicBezTo>
                  <a:pt x="17915" y="1536"/>
                  <a:pt x="17717" y="1484"/>
                  <a:pt x="17522" y="1484"/>
                </a:cubicBezTo>
                <a:cubicBezTo>
                  <a:pt x="17137" y="1484"/>
                  <a:pt x="16761" y="1685"/>
                  <a:pt x="16584" y="2039"/>
                </a:cubicBezTo>
                <a:lnTo>
                  <a:pt x="14954" y="4907"/>
                </a:lnTo>
                <a:cubicBezTo>
                  <a:pt x="14358" y="4640"/>
                  <a:pt x="13778" y="4515"/>
                  <a:pt x="13120" y="4390"/>
                </a:cubicBezTo>
                <a:lnTo>
                  <a:pt x="13120" y="1114"/>
                </a:lnTo>
                <a:cubicBezTo>
                  <a:pt x="13120" y="534"/>
                  <a:pt x="12666" y="1"/>
                  <a:pt x="12007" y="1"/>
                </a:cubicBezTo>
                <a:close/>
              </a:path>
            </a:pathLst>
          </a:custGeom>
          <a:solidFill>
            <a:srgbClr val="FFC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1013;p56">
            <a:extLst>
              <a:ext uri="{FF2B5EF4-FFF2-40B4-BE49-F238E27FC236}">
                <a16:creationId xmlns:a16="http://schemas.microsoft.com/office/drawing/2014/main" id="{4F67BFE0-40B9-C197-7C79-C578B1CAB2F3}"/>
              </a:ext>
            </a:extLst>
          </p:cNvPr>
          <p:cNvGrpSpPr/>
          <p:nvPr/>
        </p:nvGrpSpPr>
        <p:grpSpPr>
          <a:xfrm>
            <a:off x="5829168" y="2771931"/>
            <a:ext cx="562761" cy="572710"/>
            <a:chOff x="4341731" y="2500825"/>
            <a:chExt cx="643450" cy="654825"/>
          </a:xfrm>
        </p:grpSpPr>
        <p:sp>
          <p:nvSpPr>
            <p:cNvPr id="69" name="Google Shape;1014;p56">
              <a:extLst>
                <a:ext uri="{FF2B5EF4-FFF2-40B4-BE49-F238E27FC236}">
                  <a16:creationId xmlns:a16="http://schemas.microsoft.com/office/drawing/2014/main" id="{E12DFA48-7668-A4D2-26B2-3B2C1C9AB9E5}"/>
                </a:ext>
              </a:extLst>
            </p:cNvPr>
            <p:cNvSpPr/>
            <p:nvPr/>
          </p:nvSpPr>
          <p:spPr>
            <a:xfrm>
              <a:off x="4715556" y="2500825"/>
              <a:ext cx="269625" cy="266100"/>
            </a:xfrm>
            <a:custGeom>
              <a:avLst/>
              <a:gdLst/>
              <a:ahLst/>
              <a:cxnLst/>
              <a:rect l="l" t="t" r="r" b="b"/>
              <a:pathLst>
                <a:path w="10785" h="10644" extrusionOk="0">
                  <a:moveTo>
                    <a:pt x="3856" y="0"/>
                  </a:moveTo>
                  <a:cubicBezTo>
                    <a:pt x="3527" y="0"/>
                    <a:pt x="3198" y="251"/>
                    <a:pt x="3198" y="580"/>
                  </a:cubicBezTo>
                  <a:lnTo>
                    <a:pt x="3198" y="2477"/>
                  </a:lnTo>
                  <a:cubicBezTo>
                    <a:pt x="2869" y="2540"/>
                    <a:pt x="2555" y="2602"/>
                    <a:pt x="2226" y="2743"/>
                  </a:cubicBezTo>
                  <a:lnTo>
                    <a:pt x="1239" y="1113"/>
                  </a:lnTo>
                  <a:cubicBezTo>
                    <a:pt x="1155" y="935"/>
                    <a:pt x="951" y="819"/>
                    <a:pt x="727" y="819"/>
                  </a:cubicBezTo>
                  <a:cubicBezTo>
                    <a:pt x="616" y="819"/>
                    <a:pt x="501" y="847"/>
                    <a:pt x="392" y="909"/>
                  </a:cubicBezTo>
                  <a:cubicBezTo>
                    <a:pt x="126" y="1035"/>
                    <a:pt x="0" y="1427"/>
                    <a:pt x="204" y="1756"/>
                  </a:cubicBezTo>
                  <a:lnTo>
                    <a:pt x="1113" y="3386"/>
                  </a:lnTo>
                  <a:cubicBezTo>
                    <a:pt x="1051" y="3464"/>
                    <a:pt x="910" y="3527"/>
                    <a:pt x="847" y="3652"/>
                  </a:cubicBezTo>
                  <a:cubicBezTo>
                    <a:pt x="2289" y="4891"/>
                    <a:pt x="3261" y="6725"/>
                    <a:pt x="3402" y="8747"/>
                  </a:cubicBezTo>
                  <a:cubicBezTo>
                    <a:pt x="4640" y="8872"/>
                    <a:pt x="5816" y="9405"/>
                    <a:pt x="6787" y="10189"/>
                  </a:cubicBezTo>
                  <a:cubicBezTo>
                    <a:pt x="6991" y="9985"/>
                    <a:pt x="7179" y="9797"/>
                    <a:pt x="7320" y="9593"/>
                  </a:cubicBezTo>
                  <a:lnTo>
                    <a:pt x="8950" y="10518"/>
                  </a:lnTo>
                  <a:cubicBezTo>
                    <a:pt x="9076" y="10580"/>
                    <a:pt x="9217" y="10643"/>
                    <a:pt x="9280" y="10643"/>
                  </a:cubicBezTo>
                  <a:cubicBezTo>
                    <a:pt x="9468" y="10643"/>
                    <a:pt x="9734" y="10518"/>
                    <a:pt x="9797" y="10314"/>
                  </a:cubicBezTo>
                  <a:cubicBezTo>
                    <a:pt x="10001" y="9985"/>
                    <a:pt x="9922" y="9593"/>
                    <a:pt x="9609" y="9468"/>
                  </a:cubicBezTo>
                  <a:lnTo>
                    <a:pt x="7963" y="8480"/>
                  </a:lnTo>
                  <a:cubicBezTo>
                    <a:pt x="8104" y="8167"/>
                    <a:pt x="8167" y="7837"/>
                    <a:pt x="8229" y="7508"/>
                  </a:cubicBezTo>
                  <a:lnTo>
                    <a:pt x="10126" y="7508"/>
                  </a:lnTo>
                  <a:cubicBezTo>
                    <a:pt x="10455" y="7508"/>
                    <a:pt x="10784" y="7179"/>
                    <a:pt x="10784" y="6850"/>
                  </a:cubicBezTo>
                  <a:cubicBezTo>
                    <a:pt x="10784" y="6521"/>
                    <a:pt x="10455" y="6207"/>
                    <a:pt x="10126" y="6207"/>
                  </a:cubicBezTo>
                  <a:lnTo>
                    <a:pt x="8229" y="6207"/>
                  </a:lnTo>
                  <a:cubicBezTo>
                    <a:pt x="8167" y="5878"/>
                    <a:pt x="8104" y="5549"/>
                    <a:pt x="7963" y="5220"/>
                  </a:cubicBezTo>
                  <a:lnTo>
                    <a:pt x="9609" y="4248"/>
                  </a:lnTo>
                  <a:cubicBezTo>
                    <a:pt x="9922" y="4107"/>
                    <a:pt x="10001" y="3715"/>
                    <a:pt x="9797" y="3386"/>
                  </a:cubicBezTo>
                  <a:cubicBezTo>
                    <a:pt x="9713" y="3219"/>
                    <a:pt x="9511" y="3100"/>
                    <a:pt x="9288" y="3100"/>
                  </a:cubicBezTo>
                  <a:cubicBezTo>
                    <a:pt x="9177" y="3100"/>
                    <a:pt x="9060" y="3130"/>
                    <a:pt x="8950" y="3198"/>
                  </a:cubicBezTo>
                  <a:lnTo>
                    <a:pt x="7320" y="4107"/>
                  </a:lnTo>
                  <a:cubicBezTo>
                    <a:pt x="7117" y="3856"/>
                    <a:pt x="6866" y="3590"/>
                    <a:pt x="6599" y="3386"/>
                  </a:cubicBezTo>
                  <a:lnTo>
                    <a:pt x="7508" y="1756"/>
                  </a:lnTo>
                  <a:cubicBezTo>
                    <a:pt x="7712" y="1427"/>
                    <a:pt x="7571" y="1035"/>
                    <a:pt x="7320" y="909"/>
                  </a:cubicBezTo>
                  <a:cubicBezTo>
                    <a:pt x="7212" y="847"/>
                    <a:pt x="7096" y="819"/>
                    <a:pt x="6986" y="819"/>
                  </a:cubicBezTo>
                  <a:cubicBezTo>
                    <a:pt x="6762" y="819"/>
                    <a:pt x="6558" y="935"/>
                    <a:pt x="6474" y="1113"/>
                  </a:cubicBezTo>
                  <a:lnTo>
                    <a:pt x="5486" y="2743"/>
                  </a:lnTo>
                  <a:cubicBezTo>
                    <a:pt x="5157" y="2602"/>
                    <a:pt x="4828" y="2540"/>
                    <a:pt x="4515" y="2477"/>
                  </a:cubicBezTo>
                  <a:lnTo>
                    <a:pt x="4515" y="580"/>
                  </a:lnTo>
                  <a:cubicBezTo>
                    <a:pt x="4515" y="251"/>
                    <a:pt x="4185" y="0"/>
                    <a:pt x="3856" y="0"/>
                  </a:cubicBezTo>
                  <a:close/>
                </a:path>
              </a:pathLst>
            </a:custGeom>
            <a:solidFill>
              <a:srgbClr val="EDCF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15;p56">
              <a:extLst>
                <a:ext uri="{FF2B5EF4-FFF2-40B4-BE49-F238E27FC236}">
                  <a16:creationId xmlns:a16="http://schemas.microsoft.com/office/drawing/2014/main" id="{2629E499-2729-E32D-A293-AF98A0758DE4}"/>
                </a:ext>
              </a:extLst>
            </p:cNvPr>
            <p:cNvSpPr/>
            <p:nvPr/>
          </p:nvSpPr>
          <p:spPr>
            <a:xfrm>
              <a:off x="4341731" y="2579200"/>
              <a:ext cx="569775" cy="421275"/>
            </a:xfrm>
            <a:custGeom>
              <a:avLst/>
              <a:gdLst/>
              <a:ahLst/>
              <a:cxnLst/>
              <a:rect l="l" t="t" r="r" b="b"/>
              <a:pathLst>
                <a:path w="22791" h="16851" extrusionOk="0">
                  <a:moveTo>
                    <a:pt x="11239" y="0"/>
                  </a:moveTo>
                  <a:cubicBezTo>
                    <a:pt x="8025" y="0"/>
                    <a:pt x="5486" y="2539"/>
                    <a:pt x="5361" y="5674"/>
                  </a:cubicBezTo>
                  <a:cubicBezTo>
                    <a:pt x="2351" y="5815"/>
                    <a:pt x="0" y="8292"/>
                    <a:pt x="0" y="11301"/>
                  </a:cubicBezTo>
                  <a:cubicBezTo>
                    <a:pt x="0" y="14358"/>
                    <a:pt x="2477" y="16850"/>
                    <a:pt x="5611" y="16850"/>
                  </a:cubicBezTo>
                  <a:lnTo>
                    <a:pt x="17759" y="16850"/>
                  </a:lnTo>
                  <a:cubicBezTo>
                    <a:pt x="20565" y="16850"/>
                    <a:pt x="22791" y="14624"/>
                    <a:pt x="22791" y="11819"/>
                  </a:cubicBezTo>
                  <a:cubicBezTo>
                    <a:pt x="22791" y="9076"/>
                    <a:pt x="20565" y="6787"/>
                    <a:pt x="17759" y="6787"/>
                  </a:cubicBezTo>
                  <a:cubicBezTo>
                    <a:pt x="17571" y="6787"/>
                    <a:pt x="17305" y="6787"/>
                    <a:pt x="17038" y="6850"/>
                  </a:cubicBezTo>
                  <a:cubicBezTo>
                    <a:pt x="17116" y="6521"/>
                    <a:pt x="17116" y="6270"/>
                    <a:pt x="17116" y="5941"/>
                  </a:cubicBezTo>
                  <a:cubicBezTo>
                    <a:pt x="17116" y="2680"/>
                    <a:pt x="14499" y="0"/>
                    <a:pt x="11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16;p56">
              <a:extLst>
                <a:ext uri="{FF2B5EF4-FFF2-40B4-BE49-F238E27FC236}">
                  <a16:creationId xmlns:a16="http://schemas.microsoft.com/office/drawing/2014/main" id="{00138A88-55DB-9ABE-341E-347EF9A020EE}"/>
                </a:ext>
              </a:extLst>
            </p:cNvPr>
            <p:cNvSpPr/>
            <p:nvPr/>
          </p:nvSpPr>
          <p:spPr>
            <a:xfrm>
              <a:off x="4451056" y="3027300"/>
              <a:ext cx="73675" cy="128350"/>
            </a:xfrm>
            <a:custGeom>
              <a:avLst/>
              <a:gdLst/>
              <a:ahLst/>
              <a:cxnLst/>
              <a:rect l="l" t="t" r="r" b="b"/>
              <a:pathLst>
                <a:path w="2947" h="5134" extrusionOk="0">
                  <a:moveTo>
                    <a:pt x="2038" y="1"/>
                  </a:moveTo>
                  <a:cubicBezTo>
                    <a:pt x="1677" y="1"/>
                    <a:pt x="1353" y="237"/>
                    <a:pt x="1238" y="556"/>
                  </a:cubicBezTo>
                  <a:lnTo>
                    <a:pt x="126" y="4083"/>
                  </a:lnTo>
                  <a:cubicBezTo>
                    <a:pt x="0" y="4537"/>
                    <a:pt x="267" y="4992"/>
                    <a:pt x="721" y="5133"/>
                  </a:cubicBezTo>
                  <a:lnTo>
                    <a:pt x="909" y="5133"/>
                  </a:lnTo>
                  <a:cubicBezTo>
                    <a:pt x="1238" y="5133"/>
                    <a:pt x="1568" y="4929"/>
                    <a:pt x="1693" y="4537"/>
                  </a:cubicBezTo>
                  <a:lnTo>
                    <a:pt x="2806" y="1011"/>
                  </a:lnTo>
                  <a:cubicBezTo>
                    <a:pt x="2947" y="619"/>
                    <a:pt x="2681" y="164"/>
                    <a:pt x="2289" y="39"/>
                  </a:cubicBezTo>
                  <a:cubicBezTo>
                    <a:pt x="2205" y="13"/>
                    <a:pt x="2121" y="1"/>
                    <a:pt x="2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17;p56">
              <a:extLst>
                <a:ext uri="{FF2B5EF4-FFF2-40B4-BE49-F238E27FC236}">
                  <a16:creationId xmlns:a16="http://schemas.microsoft.com/office/drawing/2014/main" id="{E73BD310-DD03-BECE-983A-7569B5FF3CA7}"/>
                </a:ext>
              </a:extLst>
            </p:cNvPr>
            <p:cNvSpPr/>
            <p:nvPr/>
          </p:nvSpPr>
          <p:spPr>
            <a:xfrm>
              <a:off x="4575256" y="3027300"/>
              <a:ext cx="71750" cy="128350"/>
            </a:xfrm>
            <a:custGeom>
              <a:avLst/>
              <a:gdLst/>
              <a:ahLst/>
              <a:cxnLst/>
              <a:rect l="l" t="t" r="r" b="b"/>
              <a:pathLst>
                <a:path w="2870" h="5134" extrusionOk="0">
                  <a:moveTo>
                    <a:pt x="1967" y="1"/>
                  </a:moveTo>
                  <a:cubicBezTo>
                    <a:pt x="1621" y="1"/>
                    <a:pt x="1341" y="237"/>
                    <a:pt x="1239" y="556"/>
                  </a:cubicBezTo>
                  <a:lnTo>
                    <a:pt x="126" y="4083"/>
                  </a:lnTo>
                  <a:cubicBezTo>
                    <a:pt x="1" y="4537"/>
                    <a:pt x="189" y="4992"/>
                    <a:pt x="644" y="5133"/>
                  </a:cubicBezTo>
                  <a:lnTo>
                    <a:pt x="910" y="5133"/>
                  </a:lnTo>
                  <a:cubicBezTo>
                    <a:pt x="1239" y="5133"/>
                    <a:pt x="1568" y="4929"/>
                    <a:pt x="1631" y="4537"/>
                  </a:cubicBezTo>
                  <a:lnTo>
                    <a:pt x="2744" y="1011"/>
                  </a:lnTo>
                  <a:cubicBezTo>
                    <a:pt x="2869" y="619"/>
                    <a:pt x="2603" y="164"/>
                    <a:pt x="2211" y="39"/>
                  </a:cubicBezTo>
                  <a:cubicBezTo>
                    <a:pt x="2127" y="13"/>
                    <a:pt x="2045" y="1"/>
                    <a:pt x="19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18;p56">
              <a:extLst>
                <a:ext uri="{FF2B5EF4-FFF2-40B4-BE49-F238E27FC236}">
                  <a16:creationId xmlns:a16="http://schemas.microsoft.com/office/drawing/2014/main" id="{A078C89E-5EB6-034F-6731-E6B55E73F8AD}"/>
                </a:ext>
              </a:extLst>
            </p:cNvPr>
            <p:cNvSpPr/>
            <p:nvPr/>
          </p:nvSpPr>
          <p:spPr>
            <a:xfrm>
              <a:off x="4697531" y="3027300"/>
              <a:ext cx="72125" cy="128350"/>
            </a:xfrm>
            <a:custGeom>
              <a:avLst/>
              <a:gdLst/>
              <a:ahLst/>
              <a:cxnLst/>
              <a:rect l="l" t="t" r="r" b="b"/>
              <a:pathLst>
                <a:path w="2885" h="5134" extrusionOk="0">
                  <a:moveTo>
                    <a:pt x="2005" y="1"/>
                  </a:moveTo>
                  <a:cubicBezTo>
                    <a:pt x="1677" y="1"/>
                    <a:pt x="1354" y="237"/>
                    <a:pt x="1239" y="556"/>
                  </a:cubicBezTo>
                  <a:lnTo>
                    <a:pt x="141" y="4083"/>
                  </a:lnTo>
                  <a:cubicBezTo>
                    <a:pt x="0" y="4537"/>
                    <a:pt x="267" y="4992"/>
                    <a:pt x="659" y="5133"/>
                  </a:cubicBezTo>
                  <a:lnTo>
                    <a:pt x="925" y="5133"/>
                  </a:lnTo>
                  <a:cubicBezTo>
                    <a:pt x="1239" y="5133"/>
                    <a:pt x="1568" y="4929"/>
                    <a:pt x="1709" y="4537"/>
                  </a:cubicBezTo>
                  <a:lnTo>
                    <a:pt x="2743" y="1011"/>
                  </a:lnTo>
                  <a:cubicBezTo>
                    <a:pt x="2884" y="619"/>
                    <a:pt x="2681" y="164"/>
                    <a:pt x="2226" y="39"/>
                  </a:cubicBezTo>
                  <a:cubicBezTo>
                    <a:pt x="2154" y="13"/>
                    <a:pt x="2079" y="1"/>
                    <a:pt x="20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30577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4"/>
          <p:cNvSpPr/>
          <p:nvPr/>
        </p:nvSpPr>
        <p:spPr>
          <a:xfrm>
            <a:off x="361156" y="1101102"/>
            <a:ext cx="3761313" cy="3494293"/>
          </a:xfrm>
          <a:prstGeom prst="roundRect">
            <a:avLst>
              <a:gd name="adj" fmla="val 10896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4"/>
          <p:cNvSpPr txBox="1">
            <a:spLocks noGrp="1"/>
          </p:cNvSpPr>
          <p:nvPr>
            <p:ph type="subTitle" idx="1"/>
          </p:nvPr>
        </p:nvSpPr>
        <p:spPr>
          <a:xfrm>
            <a:off x="4378800" y="475725"/>
            <a:ext cx="40452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Scope</a:t>
            </a:r>
            <a:endParaRPr dirty="0"/>
          </a:p>
        </p:txBody>
      </p:sp>
      <p:sp>
        <p:nvSpPr>
          <p:cNvPr id="400" name="Google Shape;400;p34"/>
          <p:cNvSpPr txBox="1">
            <a:spLocks noGrp="1"/>
          </p:cNvSpPr>
          <p:nvPr>
            <p:ph type="body" idx="2"/>
          </p:nvPr>
        </p:nvSpPr>
        <p:spPr>
          <a:xfrm>
            <a:off x="4350171" y="1048425"/>
            <a:ext cx="4045200" cy="28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To predict weather forecasts(1-5 days) for consumers.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As you might expect, data and data analytics rule in generating weather forecast success.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The accuracy of weather forecasts depends on the quality and quantity of data that is available.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For temperature forecasts, AccuWeather was the most accurate for wind and precipitation forecasts and high-temperature forecasts.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While The Weather Channel was the most accurate for the low-temperature forecast.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endParaRPr lang="en-US" dirty="0"/>
          </a:p>
        </p:txBody>
      </p:sp>
      <p:sp>
        <p:nvSpPr>
          <p:cNvPr id="401" name="Google Shape;401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CASE STUDY</a:t>
            </a:r>
            <a:endParaRPr dirty="0"/>
          </a:p>
        </p:txBody>
      </p:sp>
      <p:pic>
        <p:nvPicPr>
          <p:cNvPr id="4" name="Picture 3" descr="A picture containing text, outdoor object, clouds&#10;&#10;Description automatically generated">
            <a:extLst>
              <a:ext uri="{FF2B5EF4-FFF2-40B4-BE49-F238E27FC236}">
                <a16:creationId xmlns:a16="http://schemas.microsoft.com/office/drawing/2014/main" id="{35504988-C20C-8D71-7970-2DEEC40D4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58" y="1755401"/>
            <a:ext cx="3305908" cy="21856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31A0AC-CBA3-B45E-A1BD-B3839A2B548D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7"/>
          <p:cNvSpPr/>
          <p:nvPr/>
        </p:nvSpPr>
        <p:spPr>
          <a:xfrm>
            <a:off x="3293388" y="864067"/>
            <a:ext cx="4653009" cy="3701176"/>
          </a:xfrm>
          <a:prstGeom prst="roundRect">
            <a:avLst>
              <a:gd name="adj" fmla="val 11671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7"/>
          <p:cNvSpPr txBox="1">
            <a:spLocks noGrp="1"/>
          </p:cNvSpPr>
          <p:nvPr>
            <p:ph type="title"/>
          </p:nvPr>
        </p:nvSpPr>
        <p:spPr>
          <a:xfrm>
            <a:off x="3523059" y="736303"/>
            <a:ext cx="40710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 Statement</a:t>
            </a:r>
            <a:endParaRPr dirty="0"/>
          </a:p>
        </p:txBody>
      </p:sp>
      <p:sp>
        <p:nvSpPr>
          <p:cNvPr id="451" name="Google Shape;451;p37"/>
          <p:cNvSpPr txBox="1">
            <a:spLocks noGrp="1"/>
          </p:cNvSpPr>
          <p:nvPr>
            <p:ph type="subTitle" idx="1"/>
          </p:nvPr>
        </p:nvSpPr>
        <p:spPr>
          <a:xfrm>
            <a:off x="3442196" y="1902367"/>
            <a:ext cx="4367953" cy="23770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As a new intern of ForecastWatch, to design, implement and present from a sample data warehouse to show its model and applications to a media client in Dallas who want to use your data in the local TV news.</a:t>
            </a:r>
            <a:endParaRPr sz="2000" dirty="0"/>
          </a:p>
        </p:txBody>
      </p:sp>
      <p:grpSp>
        <p:nvGrpSpPr>
          <p:cNvPr id="453" name="Google Shape;453;p37"/>
          <p:cNvGrpSpPr/>
          <p:nvPr/>
        </p:nvGrpSpPr>
        <p:grpSpPr>
          <a:xfrm>
            <a:off x="803390" y="536347"/>
            <a:ext cx="1184126" cy="1278705"/>
            <a:chOff x="1992200" y="1674038"/>
            <a:chExt cx="1662631" cy="1795429"/>
          </a:xfrm>
        </p:grpSpPr>
        <p:sp>
          <p:nvSpPr>
            <p:cNvPr id="454" name="Google Shape;454;p37"/>
            <p:cNvSpPr/>
            <p:nvPr/>
          </p:nvSpPr>
          <p:spPr>
            <a:xfrm>
              <a:off x="1992200" y="1954796"/>
              <a:ext cx="908521" cy="1514671"/>
            </a:xfrm>
            <a:custGeom>
              <a:avLst/>
              <a:gdLst/>
              <a:ahLst/>
              <a:cxnLst/>
              <a:rect l="l" t="t" r="r" b="b"/>
              <a:pathLst>
                <a:path w="12274" h="20463" extrusionOk="0">
                  <a:moveTo>
                    <a:pt x="4828" y="0"/>
                  </a:moveTo>
                  <a:cubicBezTo>
                    <a:pt x="4185" y="0"/>
                    <a:pt x="3402" y="580"/>
                    <a:pt x="3198" y="1239"/>
                  </a:cubicBezTo>
                  <a:lnTo>
                    <a:pt x="204" y="9797"/>
                  </a:lnTo>
                  <a:cubicBezTo>
                    <a:pt x="0" y="10455"/>
                    <a:pt x="392" y="10972"/>
                    <a:pt x="1050" y="10972"/>
                  </a:cubicBezTo>
                  <a:lnTo>
                    <a:pt x="4248" y="10972"/>
                  </a:lnTo>
                  <a:cubicBezTo>
                    <a:pt x="4906" y="10972"/>
                    <a:pt x="5298" y="11490"/>
                    <a:pt x="4969" y="12148"/>
                  </a:cubicBezTo>
                  <a:lnTo>
                    <a:pt x="1568" y="19922"/>
                  </a:lnTo>
                  <a:cubicBezTo>
                    <a:pt x="1419" y="20280"/>
                    <a:pt x="1397" y="20463"/>
                    <a:pt x="1485" y="20463"/>
                  </a:cubicBezTo>
                  <a:cubicBezTo>
                    <a:pt x="1555" y="20463"/>
                    <a:pt x="1695" y="20347"/>
                    <a:pt x="1897" y="20111"/>
                  </a:cubicBezTo>
                  <a:lnTo>
                    <a:pt x="11819" y="8747"/>
                  </a:lnTo>
                  <a:cubicBezTo>
                    <a:pt x="12273" y="8229"/>
                    <a:pt x="12085" y="7838"/>
                    <a:pt x="11364" y="7838"/>
                  </a:cubicBezTo>
                  <a:lnTo>
                    <a:pt x="6991" y="7838"/>
                  </a:lnTo>
                  <a:cubicBezTo>
                    <a:pt x="6270" y="7838"/>
                    <a:pt x="6003" y="7320"/>
                    <a:pt x="6333" y="6725"/>
                  </a:cubicBezTo>
                  <a:lnTo>
                    <a:pt x="9468" y="1113"/>
                  </a:lnTo>
                  <a:cubicBezTo>
                    <a:pt x="9859" y="518"/>
                    <a:pt x="9530" y="0"/>
                    <a:pt x="8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7"/>
            <p:cNvSpPr/>
            <p:nvPr/>
          </p:nvSpPr>
          <p:spPr>
            <a:xfrm>
              <a:off x="2929657" y="1674038"/>
              <a:ext cx="725174" cy="1203417"/>
            </a:xfrm>
            <a:custGeom>
              <a:avLst/>
              <a:gdLst/>
              <a:ahLst/>
              <a:cxnLst/>
              <a:rect l="l" t="t" r="r" b="b"/>
              <a:pathLst>
                <a:path w="9797" h="16258" extrusionOk="0">
                  <a:moveTo>
                    <a:pt x="3919" y="0"/>
                  </a:moveTo>
                  <a:cubicBezTo>
                    <a:pt x="3339" y="0"/>
                    <a:pt x="2743" y="455"/>
                    <a:pt x="2555" y="988"/>
                  </a:cubicBezTo>
                  <a:lnTo>
                    <a:pt x="204" y="7775"/>
                  </a:lnTo>
                  <a:cubicBezTo>
                    <a:pt x="0" y="8292"/>
                    <a:pt x="329" y="8684"/>
                    <a:pt x="925" y="8684"/>
                  </a:cubicBezTo>
                  <a:lnTo>
                    <a:pt x="3401" y="8684"/>
                  </a:lnTo>
                  <a:cubicBezTo>
                    <a:pt x="3919" y="8684"/>
                    <a:pt x="4248" y="9154"/>
                    <a:pt x="3997" y="9671"/>
                  </a:cubicBezTo>
                  <a:lnTo>
                    <a:pt x="1317" y="15816"/>
                  </a:lnTo>
                  <a:cubicBezTo>
                    <a:pt x="1165" y="16110"/>
                    <a:pt x="1140" y="16257"/>
                    <a:pt x="1219" y="16257"/>
                  </a:cubicBezTo>
                  <a:cubicBezTo>
                    <a:pt x="1279" y="16257"/>
                    <a:pt x="1399" y="16173"/>
                    <a:pt x="1568" y="16004"/>
                  </a:cubicBezTo>
                  <a:lnTo>
                    <a:pt x="9405" y="6991"/>
                  </a:lnTo>
                  <a:cubicBezTo>
                    <a:pt x="9797" y="6536"/>
                    <a:pt x="9671" y="6207"/>
                    <a:pt x="9091" y="6207"/>
                  </a:cubicBezTo>
                  <a:lnTo>
                    <a:pt x="5564" y="6207"/>
                  </a:lnTo>
                  <a:cubicBezTo>
                    <a:pt x="5032" y="6207"/>
                    <a:pt x="4781" y="5815"/>
                    <a:pt x="5094" y="5361"/>
                  </a:cubicBezTo>
                  <a:lnTo>
                    <a:pt x="7586" y="925"/>
                  </a:lnTo>
                  <a:cubicBezTo>
                    <a:pt x="7837" y="392"/>
                    <a:pt x="7649" y="0"/>
                    <a:pt x="7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E53CE42-55EE-6B2B-1B8A-8C31266B0FBA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7"/>
          <p:cNvSpPr/>
          <p:nvPr/>
        </p:nvSpPr>
        <p:spPr>
          <a:xfrm>
            <a:off x="1448971" y="396969"/>
            <a:ext cx="4986997" cy="4714728"/>
          </a:xfrm>
          <a:prstGeom prst="roundRect">
            <a:avLst>
              <a:gd name="adj" fmla="val 11671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7"/>
          <p:cNvSpPr txBox="1">
            <a:spLocks noGrp="1"/>
          </p:cNvSpPr>
          <p:nvPr>
            <p:ph type="title"/>
          </p:nvPr>
        </p:nvSpPr>
        <p:spPr>
          <a:xfrm>
            <a:off x="1185722" y="31803"/>
            <a:ext cx="40710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Challenges</a:t>
            </a:r>
            <a:endParaRPr dirty="0"/>
          </a:p>
        </p:txBody>
      </p:sp>
      <p:sp>
        <p:nvSpPr>
          <p:cNvPr id="451" name="Google Shape;451;p37"/>
          <p:cNvSpPr txBox="1">
            <a:spLocks noGrp="1"/>
          </p:cNvSpPr>
          <p:nvPr>
            <p:ph type="subTitle" idx="1"/>
          </p:nvPr>
        </p:nvSpPr>
        <p:spPr>
          <a:xfrm>
            <a:off x="1634607" y="1000050"/>
            <a:ext cx="4527042" cy="3867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Data Collection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To predict the weather is limited by three factors: 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/>
              <a:t>the amount of available data; 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/>
              <a:t>the time available to analyze it;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/>
              <a:t>the complexity of weather events.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Data Cleaning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To clean unnecessary attributes that were not required for the model.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Converting Data Types to the desired Format.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Data Modeling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To create the correct ETLs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Data Prediction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To predict the correct formula for the future forecast.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grpSp>
        <p:nvGrpSpPr>
          <p:cNvPr id="2" name="Google Shape;1161;p61">
            <a:extLst>
              <a:ext uri="{FF2B5EF4-FFF2-40B4-BE49-F238E27FC236}">
                <a16:creationId xmlns:a16="http://schemas.microsoft.com/office/drawing/2014/main" id="{8928467D-5B28-31D7-EA42-D81223545981}"/>
              </a:ext>
            </a:extLst>
          </p:cNvPr>
          <p:cNvGrpSpPr/>
          <p:nvPr/>
        </p:nvGrpSpPr>
        <p:grpSpPr>
          <a:xfrm>
            <a:off x="7378504" y="660315"/>
            <a:ext cx="1406769" cy="1499076"/>
            <a:chOff x="-5051600" y="4768575"/>
            <a:chExt cx="873725" cy="994250"/>
          </a:xfrm>
        </p:grpSpPr>
        <p:sp>
          <p:nvSpPr>
            <p:cNvPr id="3" name="Google Shape;1162;p61">
              <a:extLst>
                <a:ext uri="{FF2B5EF4-FFF2-40B4-BE49-F238E27FC236}">
                  <a16:creationId xmlns:a16="http://schemas.microsoft.com/office/drawing/2014/main" id="{FA1EC267-B325-4AE2-EB90-54ACE909CEEC}"/>
                </a:ext>
              </a:extLst>
            </p:cNvPr>
            <p:cNvSpPr/>
            <p:nvPr/>
          </p:nvSpPr>
          <p:spPr>
            <a:xfrm>
              <a:off x="-5051600" y="4816800"/>
              <a:ext cx="803325" cy="803800"/>
            </a:xfrm>
            <a:custGeom>
              <a:avLst/>
              <a:gdLst/>
              <a:ahLst/>
              <a:cxnLst/>
              <a:rect l="l" t="t" r="r" b="b"/>
              <a:pathLst>
                <a:path w="32133" h="32152" extrusionOk="0">
                  <a:moveTo>
                    <a:pt x="16066" y="0"/>
                  </a:moveTo>
                  <a:cubicBezTo>
                    <a:pt x="7137" y="0"/>
                    <a:pt x="1" y="7156"/>
                    <a:pt x="1" y="16066"/>
                  </a:cubicBezTo>
                  <a:cubicBezTo>
                    <a:pt x="1" y="24919"/>
                    <a:pt x="7137" y="32151"/>
                    <a:pt x="16066" y="32151"/>
                  </a:cubicBezTo>
                  <a:cubicBezTo>
                    <a:pt x="24900" y="32151"/>
                    <a:pt x="32132" y="24919"/>
                    <a:pt x="32132" y="16066"/>
                  </a:cubicBezTo>
                  <a:lnTo>
                    <a:pt x="32132" y="15989"/>
                  </a:lnTo>
                  <a:cubicBezTo>
                    <a:pt x="30049" y="18882"/>
                    <a:pt x="26674" y="20734"/>
                    <a:pt x="22817" y="20734"/>
                  </a:cubicBezTo>
                  <a:cubicBezTo>
                    <a:pt x="16549" y="20734"/>
                    <a:pt x="11399" y="15584"/>
                    <a:pt x="11399" y="9239"/>
                  </a:cubicBezTo>
                  <a:cubicBezTo>
                    <a:pt x="11399" y="5458"/>
                    <a:pt x="13251" y="2083"/>
                    <a:pt x="16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63;p61">
              <a:extLst>
                <a:ext uri="{FF2B5EF4-FFF2-40B4-BE49-F238E27FC236}">
                  <a16:creationId xmlns:a16="http://schemas.microsoft.com/office/drawing/2014/main" id="{4C09A429-A9D4-9ABB-9321-7BBE945B4023}"/>
                </a:ext>
              </a:extLst>
            </p:cNvPr>
            <p:cNvSpPr/>
            <p:nvPr/>
          </p:nvSpPr>
          <p:spPr>
            <a:xfrm>
              <a:off x="-4649950" y="5216525"/>
              <a:ext cx="401675" cy="404075"/>
            </a:xfrm>
            <a:custGeom>
              <a:avLst/>
              <a:gdLst/>
              <a:ahLst/>
              <a:cxnLst/>
              <a:rect l="l" t="t" r="r" b="b"/>
              <a:pathLst>
                <a:path w="16067" h="16163" extrusionOk="0">
                  <a:moveTo>
                    <a:pt x="16066" y="0"/>
                  </a:moveTo>
                  <a:cubicBezTo>
                    <a:pt x="13983" y="2893"/>
                    <a:pt x="10608" y="4745"/>
                    <a:pt x="6751" y="4745"/>
                  </a:cubicBezTo>
                  <a:cubicBezTo>
                    <a:pt x="4263" y="4745"/>
                    <a:pt x="1852" y="3857"/>
                    <a:pt x="0" y="2488"/>
                  </a:cubicBezTo>
                  <a:lnTo>
                    <a:pt x="0" y="16162"/>
                  </a:lnTo>
                  <a:cubicBezTo>
                    <a:pt x="8834" y="16162"/>
                    <a:pt x="16066" y="8930"/>
                    <a:pt x="16066" y="77"/>
                  </a:cubicBezTo>
                  <a:lnTo>
                    <a:pt x="160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64;p61">
              <a:extLst>
                <a:ext uri="{FF2B5EF4-FFF2-40B4-BE49-F238E27FC236}">
                  <a16:creationId xmlns:a16="http://schemas.microsoft.com/office/drawing/2014/main" id="{C4AF083B-9EB6-5041-38EC-2F06D7C9A37B}"/>
                </a:ext>
              </a:extLst>
            </p:cNvPr>
            <p:cNvSpPr/>
            <p:nvPr/>
          </p:nvSpPr>
          <p:spPr>
            <a:xfrm>
              <a:off x="-4471075" y="4768575"/>
              <a:ext cx="293200" cy="293175"/>
            </a:xfrm>
            <a:custGeom>
              <a:avLst/>
              <a:gdLst/>
              <a:ahLst/>
              <a:cxnLst/>
              <a:rect l="l" t="t" r="r" b="b"/>
              <a:pathLst>
                <a:path w="11728" h="11727" extrusionOk="0">
                  <a:moveTo>
                    <a:pt x="5864" y="1"/>
                  </a:moveTo>
                  <a:lnTo>
                    <a:pt x="4900" y="4899"/>
                  </a:lnTo>
                  <a:lnTo>
                    <a:pt x="1" y="5864"/>
                  </a:lnTo>
                  <a:lnTo>
                    <a:pt x="4900" y="6828"/>
                  </a:lnTo>
                  <a:lnTo>
                    <a:pt x="5864" y="11727"/>
                  </a:lnTo>
                  <a:lnTo>
                    <a:pt x="6828" y="6828"/>
                  </a:lnTo>
                  <a:lnTo>
                    <a:pt x="11727" y="5864"/>
                  </a:lnTo>
                  <a:lnTo>
                    <a:pt x="6828" y="4899"/>
                  </a:lnTo>
                  <a:lnTo>
                    <a:pt x="58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65;p61">
              <a:extLst>
                <a:ext uri="{FF2B5EF4-FFF2-40B4-BE49-F238E27FC236}">
                  <a16:creationId xmlns:a16="http://schemas.microsoft.com/office/drawing/2014/main" id="{B985222E-C699-B2EF-7FF6-9E1A8B5B8B9F}"/>
                </a:ext>
              </a:extLst>
            </p:cNvPr>
            <p:cNvSpPr/>
            <p:nvPr/>
          </p:nvSpPr>
          <p:spPr>
            <a:xfrm>
              <a:off x="-4523625" y="5017850"/>
              <a:ext cx="175050" cy="174575"/>
            </a:xfrm>
            <a:custGeom>
              <a:avLst/>
              <a:gdLst/>
              <a:ahLst/>
              <a:cxnLst/>
              <a:rect l="l" t="t" r="r" b="b"/>
              <a:pathLst>
                <a:path w="7002" h="6983" extrusionOk="0">
                  <a:moveTo>
                    <a:pt x="3549" y="1"/>
                  </a:moveTo>
                  <a:lnTo>
                    <a:pt x="2990" y="2894"/>
                  </a:lnTo>
                  <a:lnTo>
                    <a:pt x="0" y="3530"/>
                  </a:lnTo>
                  <a:lnTo>
                    <a:pt x="2990" y="4090"/>
                  </a:lnTo>
                  <a:lnTo>
                    <a:pt x="3549" y="6983"/>
                  </a:lnTo>
                  <a:lnTo>
                    <a:pt x="4109" y="4090"/>
                  </a:lnTo>
                  <a:lnTo>
                    <a:pt x="7002" y="3530"/>
                  </a:lnTo>
                  <a:lnTo>
                    <a:pt x="4109" y="2894"/>
                  </a:lnTo>
                  <a:lnTo>
                    <a:pt x="35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66;p61">
              <a:extLst>
                <a:ext uri="{FF2B5EF4-FFF2-40B4-BE49-F238E27FC236}">
                  <a16:creationId xmlns:a16="http://schemas.microsoft.com/office/drawing/2014/main" id="{86A1028D-9016-C2C7-C431-301DFC706FEE}"/>
                </a:ext>
              </a:extLst>
            </p:cNvPr>
            <p:cNvSpPr/>
            <p:nvPr/>
          </p:nvSpPr>
          <p:spPr>
            <a:xfrm>
              <a:off x="-4597875" y="5268575"/>
              <a:ext cx="327400" cy="494250"/>
            </a:xfrm>
            <a:custGeom>
              <a:avLst/>
              <a:gdLst/>
              <a:ahLst/>
              <a:cxnLst/>
              <a:rect l="l" t="t" r="r" b="b"/>
              <a:pathLst>
                <a:path w="13096" h="19770" extrusionOk="0">
                  <a:moveTo>
                    <a:pt x="6596" y="1"/>
                  </a:moveTo>
                  <a:lnTo>
                    <a:pt x="1524" y="11978"/>
                  </a:lnTo>
                  <a:cubicBezTo>
                    <a:pt x="0" y="15527"/>
                    <a:pt x="2488" y="19616"/>
                    <a:pt x="6346" y="19770"/>
                  </a:cubicBezTo>
                  <a:lnTo>
                    <a:pt x="6828" y="19770"/>
                  </a:lnTo>
                  <a:cubicBezTo>
                    <a:pt x="10685" y="19616"/>
                    <a:pt x="13096" y="15527"/>
                    <a:pt x="11650" y="11978"/>
                  </a:cubicBezTo>
                  <a:lnTo>
                    <a:pt x="65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67;p61">
              <a:extLst>
                <a:ext uri="{FF2B5EF4-FFF2-40B4-BE49-F238E27FC236}">
                  <a16:creationId xmlns:a16="http://schemas.microsoft.com/office/drawing/2014/main" id="{98D9218F-4424-2950-B8F9-E40E48D129C7}"/>
                </a:ext>
              </a:extLst>
            </p:cNvPr>
            <p:cNvSpPr/>
            <p:nvPr/>
          </p:nvSpPr>
          <p:spPr>
            <a:xfrm>
              <a:off x="-4432975" y="5268575"/>
              <a:ext cx="162500" cy="494250"/>
            </a:xfrm>
            <a:custGeom>
              <a:avLst/>
              <a:gdLst/>
              <a:ahLst/>
              <a:cxnLst/>
              <a:rect l="l" t="t" r="r" b="b"/>
              <a:pathLst>
                <a:path w="6500" h="19770" extrusionOk="0">
                  <a:moveTo>
                    <a:pt x="0" y="1"/>
                  </a:moveTo>
                  <a:lnTo>
                    <a:pt x="0" y="19770"/>
                  </a:lnTo>
                  <a:lnTo>
                    <a:pt x="232" y="19770"/>
                  </a:lnTo>
                  <a:cubicBezTo>
                    <a:pt x="4089" y="19616"/>
                    <a:pt x="6500" y="15527"/>
                    <a:pt x="5054" y="119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AC7C8E2-F97D-E086-8D3B-A38FB93F1404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327320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7"/>
          <p:cNvSpPr/>
          <p:nvPr/>
        </p:nvSpPr>
        <p:spPr>
          <a:xfrm>
            <a:off x="1192364" y="107514"/>
            <a:ext cx="5023877" cy="4859892"/>
          </a:xfrm>
          <a:prstGeom prst="roundRect">
            <a:avLst>
              <a:gd name="adj" fmla="val 11671"/>
            </a:avLst>
          </a:prstGeom>
          <a:gradFill>
            <a:gsLst>
              <a:gs pos="0">
                <a:srgbClr val="4846BB">
                  <a:alpha val="83529"/>
                </a:srgbClr>
              </a:gs>
              <a:gs pos="100000">
                <a:srgbClr val="281B66">
                  <a:alpha val="62745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7"/>
          <p:cNvSpPr txBox="1">
            <a:spLocks noGrp="1"/>
          </p:cNvSpPr>
          <p:nvPr>
            <p:ph type="title"/>
          </p:nvPr>
        </p:nvSpPr>
        <p:spPr>
          <a:xfrm>
            <a:off x="1237530" y="-281919"/>
            <a:ext cx="4071000" cy="10416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Solution</a:t>
            </a:r>
            <a:endParaRPr dirty="0"/>
          </a:p>
        </p:txBody>
      </p:sp>
      <p:sp>
        <p:nvSpPr>
          <p:cNvPr id="451" name="Google Shape;451;p37"/>
          <p:cNvSpPr txBox="1">
            <a:spLocks noGrp="1"/>
          </p:cNvSpPr>
          <p:nvPr>
            <p:ph type="subTitle" idx="1"/>
          </p:nvPr>
        </p:nvSpPr>
        <p:spPr>
          <a:xfrm>
            <a:off x="1660510" y="540278"/>
            <a:ext cx="4304192" cy="44271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Data Collection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After a rigorous search, we found data from 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www.noaa.gov/weather</a:t>
            </a:r>
            <a:endParaRPr lang="en-US" dirty="0"/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www.weather.gov</a:t>
            </a:r>
            <a:endParaRPr lang="en-US" dirty="0"/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www.ncdc.noaa.gov/crn/</a:t>
            </a:r>
            <a:endParaRPr lang="en-US" dirty="0"/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www.weather.gov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Data Cleaning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After careful consideration we eliminated a few attributes like snow depth, new snow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Converting DateKeyWSTR to DateKeyDT_I4 and DateKeyDT_DBSTMP.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Data Modeling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With utmost attention we decided to create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/>
              <a:t>4 Dim Tables 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/>
              <a:t>2 Fact tables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Data Prediction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After Brainstorming a few ideas, our team came up with the idea of generating future weather for 5 days.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6" name="Google Shape;1181;p61">
            <a:extLst>
              <a:ext uri="{FF2B5EF4-FFF2-40B4-BE49-F238E27FC236}">
                <a16:creationId xmlns:a16="http://schemas.microsoft.com/office/drawing/2014/main" id="{A7DF74B8-3ADA-AFB1-171A-3D045520E78D}"/>
              </a:ext>
            </a:extLst>
          </p:cNvPr>
          <p:cNvGrpSpPr/>
          <p:nvPr/>
        </p:nvGrpSpPr>
        <p:grpSpPr>
          <a:xfrm>
            <a:off x="7208750" y="958258"/>
            <a:ext cx="1140425" cy="1078749"/>
            <a:chOff x="-3567000" y="3422375"/>
            <a:chExt cx="875625" cy="852000"/>
          </a:xfrm>
        </p:grpSpPr>
        <p:sp>
          <p:nvSpPr>
            <p:cNvPr id="7" name="Google Shape;1182;p61">
              <a:extLst>
                <a:ext uri="{FF2B5EF4-FFF2-40B4-BE49-F238E27FC236}">
                  <a16:creationId xmlns:a16="http://schemas.microsoft.com/office/drawing/2014/main" id="{1687841A-70D9-734C-5C1C-1915A406D538}"/>
                </a:ext>
              </a:extLst>
            </p:cNvPr>
            <p:cNvSpPr/>
            <p:nvPr/>
          </p:nvSpPr>
          <p:spPr>
            <a:xfrm>
              <a:off x="-3567000" y="3470575"/>
              <a:ext cx="803300" cy="803800"/>
            </a:xfrm>
            <a:custGeom>
              <a:avLst/>
              <a:gdLst/>
              <a:ahLst/>
              <a:cxnLst/>
              <a:rect l="l" t="t" r="r" b="b"/>
              <a:pathLst>
                <a:path w="32132" h="32152" extrusionOk="0">
                  <a:moveTo>
                    <a:pt x="16066" y="1"/>
                  </a:moveTo>
                  <a:cubicBezTo>
                    <a:pt x="7233" y="1"/>
                    <a:pt x="0" y="7156"/>
                    <a:pt x="0" y="16086"/>
                  </a:cubicBezTo>
                  <a:cubicBezTo>
                    <a:pt x="0" y="24919"/>
                    <a:pt x="7233" y="32152"/>
                    <a:pt x="16066" y="32152"/>
                  </a:cubicBezTo>
                  <a:cubicBezTo>
                    <a:pt x="24996" y="32152"/>
                    <a:pt x="32132" y="24919"/>
                    <a:pt x="32132" y="16086"/>
                  </a:cubicBezTo>
                  <a:lnTo>
                    <a:pt x="32132" y="15990"/>
                  </a:lnTo>
                  <a:cubicBezTo>
                    <a:pt x="30049" y="18883"/>
                    <a:pt x="26674" y="20734"/>
                    <a:pt x="22894" y="20734"/>
                  </a:cubicBezTo>
                  <a:cubicBezTo>
                    <a:pt x="16548" y="20734"/>
                    <a:pt x="11399" y="15604"/>
                    <a:pt x="11399" y="9239"/>
                  </a:cubicBezTo>
                  <a:cubicBezTo>
                    <a:pt x="11399" y="5478"/>
                    <a:pt x="13327" y="2103"/>
                    <a:pt x="161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83;p61">
              <a:extLst>
                <a:ext uri="{FF2B5EF4-FFF2-40B4-BE49-F238E27FC236}">
                  <a16:creationId xmlns:a16="http://schemas.microsoft.com/office/drawing/2014/main" id="{B6D3CFF3-6D4D-F01C-9A16-3A279D4400BB}"/>
                </a:ext>
              </a:extLst>
            </p:cNvPr>
            <p:cNvSpPr/>
            <p:nvPr/>
          </p:nvSpPr>
          <p:spPr>
            <a:xfrm>
              <a:off x="-3165350" y="3870300"/>
              <a:ext cx="401650" cy="404075"/>
            </a:xfrm>
            <a:custGeom>
              <a:avLst/>
              <a:gdLst/>
              <a:ahLst/>
              <a:cxnLst/>
              <a:rect l="l" t="t" r="r" b="b"/>
              <a:pathLst>
                <a:path w="16066" h="16163" extrusionOk="0">
                  <a:moveTo>
                    <a:pt x="16066" y="1"/>
                  </a:moveTo>
                  <a:cubicBezTo>
                    <a:pt x="13983" y="2894"/>
                    <a:pt x="10608" y="4745"/>
                    <a:pt x="6828" y="4745"/>
                  </a:cubicBezTo>
                  <a:cubicBezTo>
                    <a:pt x="4262" y="4745"/>
                    <a:pt x="1929" y="3858"/>
                    <a:pt x="0" y="2508"/>
                  </a:cubicBezTo>
                  <a:lnTo>
                    <a:pt x="0" y="16163"/>
                  </a:lnTo>
                  <a:cubicBezTo>
                    <a:pt x="8930" y="16163"/>
                    <a:pt x="16066" y="8930"/>
                    <a:pt x="16066" y="97"/>
                  </a:cubicBezTo>
                  <a:lnTo>
                    <a:pt x="160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84;p61">
              <a:extLst>
                <a:ext uri="{FF2B5EF4-FFF2-40B4-BE49-F238E27FC236}">
                  <a16:creationId xmlns:a16="http://schemas.microsoft.com/office/drawing/2014/main" id="{207F797C-9086-59EC-8149-6B0F0B3E1944}"/>
                </a:ext>
              </a:extLst>
            </p:cNvPr>
            <p:cNvSpPr/>
            <p:nvPr/>
          </p:nvSpPr>
          <p:spPr>
            <a:xfrm>
              <a:off x="-2984550" y="3422375"/>
              <a:ext cx="293175" cy="293650"/>
            </a:xfrm>
            <a:custGeom>
              <a:avLst/>
              <a:gdLst/>
              <a:ahLst/>
              <a:cxnLst/>
              <a:rect l="l" t="t" r="r" b="b"/>
              <a:pathLst>
                <a:path w="11727" h="11746" extrusionOk="0">
                  <a:moveTo>
                    <a:pt x="5864" y="0"/>
                  </a:moveTo>
                  <a:lnTo>
                    <a:pt x="4899" y="4899"/>
                  </a:lnTo>
                  <a:lnTo>
                    <a:pt x="1" y="5863"/>
                  </a:lnTo>
                  <a:lnTo>
                    <a:pt x="4899" y="6828"/>
                  </a:lnTo>
                  <a:lnTo>
                    <a:pt x="5864" y="11746"/>
                  </a:lnTo>
                  <a:lnTo>
                    <a:pt x="6828" y="6828"/>
                  </a:lnTo>
                  <a:lnTo>
                    <a:pt x="11727" y="5863"/>
                  </a:lnTo>
                  <a:lnTo>
                    <a:pt x="6828" y="4899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85;p61">
              <a:extLst>
                <a:ext uri="{FF2B5EF4-FFF2-40B4-BE49-F238E27FC236}">
                  <a16:creationId xmlns:a16="http://schemas.microsoft.com/office/drawing/2014/main" id="{38828770-4AE9-4796-FE53-E5E1B7986722}"/>
                </a:ext>
              </a:extLst>
            </p:cNvPr>
            <p:cNvSpPr/>
            <p:nvPr/>
          </p:nvSpPr>
          <p:spPr>
            <a:xfrm>
              <a:off x="-3036625" y="3671650"/>
              <a:ext cx="174575" cy="174575"/>
            </a:xfrm>
            <a:custGeom>
              <a:avLst/>
              <a:gdLst/>
              <a:ahLst/>
              <a:cxnLst/>
              <a:rect l="l" t="t" r="r" b="b"/>
              <a:pathLst>
                <a:path w="6983" h="6983" extrusionOk="0">
                  <a:moveTo>
                    <a:pt x="3453" y="0"/>
                  </a:moveTo>
                  <a:lnTo>
                    <a:pt x="2894" y="2893"/>
                  </a:lnTo>
                  <a:lnTo>
                    <a:pt x="1" y="3530"/>
                  </a:lnTo>
                  <a:lnTo>
                    <a:pt x="2894" y="4089"/>
                  </a:lnTo>
                  <a:lnTo>
                    <a:pt x="3453" y="6982"/>
                  </a:lnTo>
                  <a:lnTo>
                    <a:pt x="4012" y="4089"/>
                  </a:lnTo>
                  <a:lnTo>
                    <a:pt x="6982" y="3530"/>
                  </a:lnTo>
                  <a:lnTo>
                    <a:pt x="4012" y="28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7535B20-DFAD-7A79-BA4A-40042FC73BDE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826534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5"/>
          <p:cNvSpPr txBox="1">
            <a:spLocks noGrp="1"/>
          </p:cNvSpPr>
          <p:nvPr>
            <p:ph type="title"/>
          </p:nvPr>
        </p:nvSpPr>
        <p:spPr>
          <a:xfrm>
            <a:off x="4683409" y="379828"/>
            <a:ext cx="3230340" cy="81302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4-STEP DIMENSION</a:t>
            </a:r>
            <a:endParaRPr dirty="0"/>
          </a:p>
        </p:txBody>
      </p:sp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4683409" y="1193188"/>
            <a:ext cx="3138900" cy="3333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Data model includes attributes like: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EventID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StationKey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DateKey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TemperatureKey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WFO_Identifier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Location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Event_Type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Min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M</a:t>
            </a:r>
            <a:r>
              <a:rPr lang="en-US" dirty="0"/>
              <a:t>a</a:t>
            </a:r>
            <a:r>
              <a:rPr lang="en" dirty="0"/>
              <a:t>x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Avg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HDD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CDD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Precipitation</a:t>
            </a:r>
          </a:p>
        </p:txBody>
      </p:sp>
      <p:grpSp>
        <p:nvGrpSpPr>
          <p:cNvPr id="410" name="Google Shape;410;p35"/>
          <p:cNvGrpSpPr/>
          <p:nvPr/>
        </p:nvGrpSpPr>
        <p:grpSpPr>
          <a:xfrm>
            <a:off x="1509664" y="1084306"/>
            <a:ext cx="2246100" cy="2246100"/>
            <a:chOff x="1512647" y="1269050"/>
            <a:chExt cx="2246100" cy="2246100"/>
          </a:xfrm>
        </p:grpSpPr>
        <p:sp>
          <p:nvSpPr>
            <p:cNvPr id="411" name="Google Shape;411;p35"/>
            <p:cNvSpPr/>
            <p:nvPr/>
          </p:nvSpPr>
          <p:spPr>
            <a:xfrm>
              <a:off x="1512647" y="1269050"/>
              <a:ext cx="2246100" cy="22461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4846BB">
                    <a:alpha val="83529"/>
                  </a:srgbClr>
                </a:gs>
                <a:gs pos="100000">
                  <a:srgbClr val="281B66">
                    <a:alpha val="6274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35"/>
            <p:cNvGrpSpPr/>
            <p:nvPr/>
          </p:nvGrpSpPr>
          <p:grpSpPr>
            <a:xfrm>
              <a:off x="1936732" y="1847935"/>
              <a:ext cx="1397929" cy="1088329"/>
              <a:chOff x="1783425" y="2114538"/>
              <a:chExt cx="1397929" cy="1088329"/>
            </a:xfrm>
          </p:grpSpPr>
          <p:sp>
            <p:nvSpPr>
              <p:cNvPr id="413" name="Google Shape;413;p35"/>
              <p:cNvSpPr/>
              <p:nvPr/>
            </p:nvSpPr>
            <p:spPr>
              <a:xfrm>
                <a:off x="2597124" y="2114538"/>
                <a:ext cx="584230" cy="577575"/>
              </a:xfrm>
              <a:custGeom>
                <a:avLst/>
                <a:gdLst/>
                <a:ahLst/>
                <a:cxnLst/>
                <a:rect l="l" t="t" r="r" b="b"/>
                <a:pathLst>
                  <a:path w="10973" h="10848" extrusionOk="0">
                    <a:moveTo>
                      <a:pt x="3919" y="1"/>
                    </a:moveTo>
                    <a:cubicBezTo>
                      <a:pt x="3527" y="1"/>
                      <a:pt x="3261" y="267"/>
                      <a:pt x="3261" y="596"/>
                    </a:cubicBezTo>
                    <a:lnTo>
                      <a:pt x="3261" y="2556"/>
                    </a:lnTo>
                    <a:cubicBezTo>
                      <a:pt x="2931" y="2618"/>
                      <a:pt x="2540" y="2681"/>
                      <a:pt x="2210" y="2806"/>
                    </a:cubicBezTo>
                    <a:lnTo>
                      <a:pt x="1239" y="1176"/>
                    </a:lnTo>
                    <a:cubicBezTo>
                      <a:pt x="1153" y="952"/>
                      <a:pt x="943" y="822"/>
                      <a:pt x="714" y="822"/>
                    </a:cubicBezTo>
                    <a:cubicBezTo>
                      <a:pt x="608" y="822"/>
                      <a:pt x="497" y="850"/>
                      <a:pt x="392" y="910"/>
                    </a:cubicBezTo>
                    <a:cubicBezTo>
                      <a:pt x="63" y="1114"/>
                      <a:pt x="0" y="1505"/>
                      <a:pt x="126" y="1772"/>
                    </a:cubicBezTo>
                    <a:lnTo>
                      <a:pt x="1113" y="3465"/>
                    </a:lnTo>
                    <a:lnTo>
                      <a:pt x="847" y="3731"/>
                    </a:lnTo>
                    <a:cubicBezTo>
                      <a:pt x="2351" y="4969"/>
                      <a:pt x="3323" y="6866"/>
                      <a:pt x="3386" y="8951"/>
                    </a:cubicBezTo>
                    <a:cubicBezTo>
                      <a:pt x="4765" y="9076"/>
                      <a:pt x="5941" y="9609"/>
                      <a:pt x="6913" y="10393"/>
                    </a:cubicBezTo>
                    <a:cubicBezTo>
                      <a:pt x="7116" y="10189"/>
                      <a:pt x="7304" y="10001"/>
                      <a:pt x="7446" y="9797"/>
                    </a:cubicBezTo>
                    <a:lnTo>
                      <a:pt x="9138" y="10785"/>
                    </a:lnTo>
                    <a:cubicBezTo>
                      <a:pt x="9201" y="10847"/>
                      <a:pt x="9342" y="10847"/>
                      <a:pt x="9468" y="10847"/>
                    </a:cubicBezTo>
                    <a:cubicBezTo>
                      <a:pt x="9656" y="10847"/>
                      <a:pt x="9859" y="10706"/>
                      <a:pt x="9985" y="10518"/>
                    </a:cubicBezTo>
                    <a:cubicBezTo>
                      <a:pt x="10189" y="10252"/>
                      <a:pt x="10048" y="9860"/>
                      <a:pt x="9797" y="9672"/>
                    </a:cubicBezTo>
                    <a:lnTo>
                      <a:pt x="8088" y="8684"/>
                    </a:lnTo>
                    <a:cubicBezTo>
                      <a:pt x="8229" y="8355"/>
                      <a:pt x="8355" y="8042"/>
                      <a:pt x="8355" y="7650"/>
                    </a:cubicBezTo>
                    <a:lnTo>
                      <a:pt x="10314" y="7650"/>
                    </a:lnTo>
                    <a:cubicBezTo>
                      <a:pt x="10643" y="7650"/>
                      <a:pt x="10972" y="7383"/>
                      <a:pt x="10972" y="6991"/>
                    </a:cubicBezTo>
                    <a:cubicBezTo>
                      <a:pt x="10972" y="6662"/>
                      <a:pt x="10643" y="6396"/>
                      <a:pt x="10314" y="6396"/>
                    </a:cubicBezTo>
                    <a:lnTo>
                      <a:pt x="8355" y="6396"/>
                    </a:lnTo>
                    <a:cubicBezTo>
                      <a:pt x="8355" y="6004"/>
                      <a:pt x="8229" y="5690"/>
                      <a:pt x="8088" y="5361"/>
                    </a:cubicBezTo>
                    <a:lnTo>
                      <a:pt x="9797" y="4374"/>
                    </a:lnTo>
                    <a:cubicBezTo>
                      <a:pt x="10048" y="4186"/>
                      <a:pt x="10189" y="3794"/>
                      <a:pt x="9985" y="3527"/>
                    </a:cubicBezTo>
                    <a:cubicBezTo>
                      <a:pt x="9856" y="3303"/>
                      <a:pt x="9633" y="3173"/>
                      <a:pt x="9420" y="3173"/>
                    </a:cubicBezTo>
                    <a:cubicBezTo>
                      <a:pt x="9320" y="3173"/>
                      <a:pt x="9223" y="3201"/>
                      <a:pt x="9138" y="3261"/>
                    </a:cubicBezTo>
                    <a:lnTo>
                      <a:pt x="7446" y="4248"/>
                    </a:lnTo>
                    <a:cubicBezTo>
                      <a:pt x="7242" y="3919"/>
                      <a:pt x="6991" y="3653"/>
                      <a:pt x="6725" y="3465"/>
                    </a:cubicBezTo>
                    <a:lnTo>
                      <a:pt x="7634" y="1772"/>
                    </a:lnTo>
                    <a:cubicBezTo>
                      <a:pt x="7837" y="1505"/>
                      <a:pt x="7696" y="1114"/>
                      <a:pt x="7446" y="910"/>
                    </a:cubicBezTo>
                    <a:cubicBezTo>
                      <a:pt x="7341" y="850"/>
                      <a:pt x="7230" y="822"/>
                      <a:pt x="7121" y="822"/>
                    </a:cubicBezTo>
                    <a:cubicBezTo>
                      <a:pt x="6886" y="822"/>
                      <a:pt x="6660" y="952"/>
                      <a:pt x="6521" y="1176"/>
                    </a:cubicBezTo>
                    <a:lnTo>
                      <a:pt x="5612" y="2806"/>
                    </a:lnTo>
                    <a:cubicBezTo>
                      <a:pt x="5283" y="2681"/>
                      <a:pt x="4891" y="2618"/>
                      <a:pt x="4561" y="2556"/>
                    </a:cubicBezTo>
                    <a:lnTo>
                      <a:pt x="4561" y="596"/>
                    </a:lnTo>
                    <a:cubicBezTo>
                      <a:pt x="4561" y="267"/>
                      <a:pt x="4248" y="1"/>
                      <a:pt x="39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5"/>
              <p:cNvSpPr/>
              <p:nvPr/>
            </p:nvSpPr>
            <p:spPr>
              <a:xfrm>
                <a:off x="1783425" y="2284806"/>
                <a:ext cx="1241029" cy="918060"/>
              </a:xfrm>
              <a:custGeom>
                <a:avLst/>
                <a:gdLst/>
                <a:ahLst/>
                <a:cxnLst/>
                <a:rect l="l" t="t" r="r" b="b"/>
                <a:pathLst>
                  <a:path w="23309" h="17243" extrusionOk="0">
                    <a:moveTo>
                      <a:pt x="11427" y="0"/>
                    </a:moveTo>
                    <a:cubicBezTo>
                      <a:pt x="8230" y="0"/>
                      <a:pt x="5550" y="2618"/>
                      <a:pt x="5424" y="5815"/>
                    </a:cubicBezTo>
                    <a:cubicBezTo>
                      <a:pt x="2415" y="5941"/>
                      <a:pt x="1" y="8433"/>
                      <a:pt x="1" y="11505"/>
                    </a:cubicBezTo>
                    <a:cubicBezTo>
                      <a:pt x="1" y="14703"/>
                      <a:pt x="2540" y="17242"/>
                      <a:pt x="5738" y="17242"/>
                    </a:cubicBezTo>
                    <a:lnTo>
                      <a:pt x="18152" y="17242"/>
                    </a:lnTo>
                    <a:cubicBezTo>
                      <a:pt x="20957" y="17242"/>
                      <a:pt x="23309" y="14954"/>
                      <a:pt x="23309" y="12085"/>
                    </a:cubicBezTo>
                    <a:cubicBezTo>
                      <a:pt x="23309" y="9279"/>
                      <a:pt x="20957" y="6928"/>
                      <a:pt x="18152" y="6928"/>
                    </a:cubicBezTo>
                    <a:cubicBezTo>
                      <a:pt x="17885" y="6928"/>
                      <a:pt x="17634" y="6991"/>
                      <a:pt x="17368" y="6991"/>
                    </a:cubicBezTo>
                    <a:cubicBezTo>
                      <a:pt x="17431" y="6725"/>
                      <a:pt x="17493" y="6411"/>
                      <a:pt x="17493" y="6082"/>
                    </a:cubicBezTo>
                    <a:cubicBezTo>
                      <a:pt x="17493" y="2743"/>
                      <a:pt x="14750" y="0"/>
                      <a:pt x="114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 descr="A picture containing drawing, star, colorful&#10;&#10;Description automatically generated">
            <a:extLst>
              <a:ext uri="{FF2B5EF4-FFF2-40B4-BE49-F238E27FC236}">
                <a16:creationId xmlns:a16="http://schemas.microsoft.com/office/drawing/2014/main" id="{6352F17D-37D7-6785-D19E-4622AAFA6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392" y="1663191"/>
            <a:ext cx="2160644" cy="1178483"/>
          </a:xfrm>
          <a:prstGeom prst="rect">
            <a:avLst/>
          </a:prstGeom>
        </p:spPr>
      </p:pic>
      <p:grpSp>
        <p:nvGrpSpPr>
          <p:cNvPr id="5" name="Google Shape;1144;p61">
            <a:extLst>
              <a:ext uri="{FF2B5EF4-FFF2-40B4-BE49-F238E27FC236}">
                <a16:creationId xmlns:a16="http://schemas.microsoft.com/office/drawing/2014/main" id="{D2940782-AD19-ABD4-DD10-BF0441FFF5D9}"/>
              </a:ext>
            </a:extLst>
          </p:cNvPr>
          <p:cNvGrpSpPr/>
          <p:nvPr/>
        </p:nvGrpSpPr>
        <p:grpSpPr>
          <a:xfrm>
            <a:off x="432584" y="4348988"/>
            <a:ext cx="686390" cy="682119"/>
            <a:chOff x="-5118125" y="1907875"/>
            <a:chExt cx="1004375" cy="998125"/>
          </a:xfrm>
        </p:grpSpPr>
        <p:sp>
          <p:nvSpPr>
            <p:cNvPr id="6" name="Google Shape;1145;p61">
              <a:extLst>
                <a:ext uri="{FF2B5EF4-FFF2-40B4-BE49-F238E27FC236}">
                  <a16:creationId xmlns:a16="http://schemas.microsoft.com/office/drawing/2014/main" id="{B1C6D791-4078-E5E2-6EAD-53DD23368D3F}"/>
                </a:ext>
              </a:extLst>
            </p:cNvPr>
            <p:cNvSpPr/>
            <p:nvPr/>
          </p:nvSpPr>
          <p:spPr>
            <a:xfrm>
              <a:off x="-4997600" y="1953675"/>
              <a:ext cx="767650" cy="767650"/>
            </a:xfrm>
            <a:custGeom>
              <a:avLst/>
              <a:gdLst/>
              <a:ahLst/>
              <a:cxnLst/>
              <a:rect l="l" t="t" r="r" b="b"/>
              <a:pathLst>
                <a:path w="30706" h="30706" extrusionOk="0">
                  <a:moveTo>
                    <a:pt x="15353" y="1"/>
                  </a:moveTo>
                  <a:cubicBezTo>
                    <a:pt x="6828" y="1"/>
                    <a:pt x="1" y="6848"/>
                    <a:pt x="1" y="15353"/>
                  </a:cubicBezTo>
                  <a:cubicBezTo>
                    <a:pt x="1" y="23801"/>
                    <a:pt x="6828" y="30705"/>
                    <a:pt x="15353" y="30705"/>
                  </a:cubicBezTo>
                  <a:cubicBezTo>
                    <a:pt x="23781" y="30705"/>
                    <a:pt x="30705" y="23801"/>
                    <a:pt x="30705" y="15353"/>
                  </a:cubicBezTo>
                  <a:lnTo>
                    <a:pt x="30705" y="15276"/>
                  </a:lnTo>
                  <a:cubicBezTo>
                    <a:pt x="28699" y="18015"/>
                    <a:pt x="25478" y="19770"/>
                    <a:pt x="21852" y="19770"/>
                  </a:cubicBezTo>
                  <a:cubicBezTo>
                    <a:pt x="15835" y="19770"/>
                    <a:pt x="10936" y="14871"/>
                    <a:pt x="10936" y="8853"/>
                  </a:cubicBezTo>
                  <a:cubicBezTo>
                    <a:pt x="10936" y="5228"/>
                    <a:pt x="12691" y="2026"/>
                    <a:pt x="15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46;p61">
              <a:extLst>
                <a:ext uri="{FF2B5EF4-FFF2-40B4-BE49-F238E27FC236}">
                  <a16:creationId xmlns:a16="http://schemas.microsoft.com/office/drawing/2014/main" id="{9A74C50D-CDFD-FF96-F251-6394EAA21881}"/>
                </a:ext>
              </a:extLst>
            </p:cNvPr>
            <p:cNvSpPr/>
            <p:nvPr/>
          </p:nvSpPr>
          <p:spPr>
            <a:xfrm>
              <a:off x="-4613800" y="2335550"/>
              <a:ext cx="383850" cy="385775"/>
            </a:xfrm>
            <a:custGeom>
              <a:avLst/>
              <a:gdLst/>
              <a:ahLst/>
              <a:cxnLst/>
              <a:rect l="l" t="t" r="r" b="b"/>
              <a:pathLst>
                <a:path w="15354" h="15431" extrusionOk="0">
                  <a:moveTo>
                    <a:pt x="15353" y="1"/>
                  </a:moveTo>
                  <a:cubicBezTo>
                    <a:pt x="13347" y="2740"/>
                    <a:pt x="10126" y="4495"/>
                    <a:pt x="6500" y="4495"/>
                  </a:cubicBezTo>
                  <a:cubicBezTo>
                    <a:pt x="4090" y="4495"/>
                    <a:pt x="1852" y="3704"/>
                    <a:pt x="1" y="2335"/>
                  </a:cubicBezTo>
                  <a:lnTo>
                    <a:pt x="1" y="15430"/>
                  </a:lnTo>
                  <a:cubicBezTo>
                    <a:pt x="8429" y="15430"/>
                    <a:pt x="15353" y="8526"/>
                    <a:pt x="15353" y="78"/>
                  </a:cubicBezTo>
                  <a:lnTo>
                    <a:pt x="15353" y="1"/>
                  </a:lnTo>
                  <a:close/>
                </a:path>
              </a:pathLst>
            </a:custGeom>
            <a:solidFill>
              <a:srgbClr val="F793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47;p61">
              <a:extLst>
                <a:ext uri="{FF2B5EF4-FFF2-40B4-BE49-F238E27FC236}">
                  <a16:creationId xmlns:a16="http://schemas.microsoft.com/office/drawing/2014/main" id="{85D75E29-980D-048A-60CB-7992B9E8F7EB}"/>
                </a:ext>
              </a:extLst>
            </p:cNvPr>
            <p:cNvSpPr/>
            <p:nvPr/>
          </p:nvSpPr>
          <p:spPr>
            <a:xfrm>
              <a:off x="-4441175" y="1907875"/>
              <a:ext cx="279200" cy="279200"/>
            </a:xfrm>
            <a:custGeom>
              <a:avLst/>
              <a:gdLst/>
              <a:ahLst/>
              <a:cxnLst/>
              <a:rect l="l" t="t" r="r" b="b"/>
              <a:pathLst>
                <a:path w="11168" h="11168" extrusionOk="0">
                  <a:moveTo>
                    <a:pt x="5555" y="1"/>
                  </a:moveTo>
                  <a:lnTo>
                    <a:pt x="4668" y="4649"/>
                  </a:lnTo>
                  <a:lnTo>
                    <a:pt x="1" y="5613"/>
                  </a:lnTo>
                  <a:lnTo>
                    <a:pt x="4668" y="6500"/>
                  </a:lnTo>
                  <a:lnTo>
                    <a:pt x="5555" y="11168"/>
                  </a:lnTo>
                  <a:lnTo>
                    <a:pt x="6519" y="6500"/>
                  </a:lnTo>
                  <a:lnTo>
                    <a:pt x="11168" y="5613"/>
                  </a:lnTo>
                  <a:lnTo>
                    <a:pt x="6519" y="4649"/>
                  </a:lnTo>
                  <a:lnTo>
                    <a:pt x="55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48;p61">
              <a:extLst>
                <a:ext uri="{FF2B5EF4-FFF2-40B4-BE49-F238E27FC236}">
                  <a16:creationId xmlns:a16="http://schemas.microsoft.com/office/drawing/2014/main" id="{32AD4A81-1C7F-7EB2-55E1-F3A1E9B956A7}"/>
                </a:ext>
              </a:extLst>
            </p:cNvPr>
            <p:cNvSpPr/>
            <p:nvPr/>
          </p:nvSpPr>
          <p:spPr>
            <a:xfrm>
              <a:off x="-4491325" y="2144625"/>
              <a:ext cx="166850" cy="168775"/>
            </a:xfrm>
            <a:custGeom>
              <a:avLst/>
              <a:gdLst/>
              <a:ahLst/>
              <a:cxnLst/>
              <a:rect l="l" t="t" r="r" b="b"/>
              <a:pathLst>
                <a:path w="6674" h="6751" extrusionOk="0">
                  <a:moveTo>
                    <a:pt x="3299" y="0"/>
                  </a:moveTo>
                  <a:lnTo>
                    <a:pt x="2739" y="2816"/>
                  </a:lnTo>
                  <a:lnTo>
                    <a:pt x="1" y="3376"/>
                  </a:lnTo>
                  <a:lnTo>
                    <a:pt x="2739" y="3935"/>
                  </a:lnTo>
                  <a:lnTo>
                    <a:pt x="3299" y="6751"/>
                  </a:lnTo>
                  <a:lnTo>
                    <a:pt x="3858" y="3935"/>
                  </a:lnTo>
                  <a:lnTo>
                    <a:pt x="6674" y="3376"/>
                  </a:lnTo>
                  <a:lnTo>
                    <a:pt x="3858" y="2816"/>
                  </a:lnTo>
                  <a:lnTo>
                    <a:pt x="32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49;p61">
              <a:extLst>
                <a:ext uri="{FF2B5EF4-FFF2-40B4-BE49-F238E27FC236}">
                  <a16:creationId xmlns:a16="http://schemas.microsoft.com/office/drawing/2014/main" id="{1E31D420-1F31-D841-813D-5B7617B94555}"/>
                </a:ext>
              </a:extLst>
            </p:cNvPr>
            <p:cNvSpPr/>
            <p:nvPr/>
          </p:nvSpPr>
          <p:spPr>
            <a:xfrm>
              <a:off x="-5118125" y="2381850"/>
              <a:ext cx="1004375" cy="524150"/>
            </a:xfrm>
            <a:custGeom>
              <a:avLst/>
              <a:gdLst/>
              <a:ahLst/>
              <a:cxnLst/>
              <a:rect l="l" t="t" r="r" b="b"/>
              <a:pathLst>
                <a:path w="40175" h="20966" extrusionOk="0">
                  <a:moveTo>
                    <a:pt x="17609" y="0"/>
                  </a:moveTo>
                  <a:cubicBezTo>
                    <a:pt x="14716" y="0"/>
                    <a:pt x="12305" y="2334"/>
                    <a:pt x="12305" y="5227"/>
                  </a:cubicBezTo>
                  <a:lnTo>
                    <a:pt x="5304" y="5227"/>
                  </a:lnTo>
                  <a:cubicBezTo>
                    <a:pt x="2411" y="5227"/>
                    <a:pt x="0" y="7638"/>
                    <a:pt x="0" y="10531"/>
                  </a:cubicBezTo>
                  <a:cubicBezTo>
                    <a:pt x="0" y="13424"/>
                    <a:pt x="2411" y="15758"/>
                    <a:pt x="5304" y="15758"/>
                  </a:cubicBezTo>
                  <a:cubicBezTo>
                    <a:pt x="5304" y="18651"/>
                    <a:pt x="7715" y="20965"/>
                    <a:pt x="10608" y="20965"/>
                  </a:cubicBezTo>
                  <a:lnTo>
                    <a:pt x="22739" y="20965"/>
                  </a:lnTo>
                  <a:cubicBezTo>
                    <a:pt x="25632" y="20965"/>
                    <a:pt x="27966" y="18651"/>
                    <a:pt x="27966" y="15758"/>
                  </a:cubicBezTo>
                  <a:lnTo>
                    <a:pt x="34967" y="15758"/>
                  </a:lnTo>
                  <a:cubicBezTo>
                    <a:pt x="37860" y="15758"/>
                    <a:pt x="40174" y="13424"/>
                    <a:pt x="40174" y="10531"/>
                  </a:cubicBezTo>
                  <a:cubicBezTo>
                    <a:pt x="40174" y="7638"/>
                    <a:pt x="37860" y="5227"/>
                    <a:pt x="34967" y="5227"/>
                  </a:cubicBezTo>
                  <a:cubicBezTo>
                    <a:pt x="34967" y="2334"/>
                    <a:pt x="32633" y="0"/>
                    <a:pt x="297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50;p61">
              <a:extLst>
                <a:ext uri="{FF2B5EF4-FFF2-40B4-BE49-F238E27FC236}">
                  <a16:creationId xmlns:a16="http://schemas.microsoft.com/office/drawing/2014/main" id="{9B773457-EE7E-AD0A-4DF6-2EE913C2BF5C}"/>
                </a:ext>
              </a:extLst>
            </p:cNvPr>
            <p:cNvSpPr/>
            <p:nvPr/>
          </p:nvSpPr>
          <p:spPr>
            <a:xfrm>
              <a:off x="-4615725" y="2381850"/>
              <a:ext cx="501975" cy="524150"/>
            </a:xfrm>
            <a:custGeom>
              <a:avLst/>
              <a:gdLst/>
              <a:ahLst/>
              <a:cxnLst/>
              <a:rect l="l" t="t" r="r" b="b"/>
              <a:pathLst>
                <a:path w="20079" h="20966" extrusionOk="0">
                  <a:moveTo>
                    <a:pt x="1" y="0"/>
                  </a:moveTo>
                  <a:lnTo>
                    <a:pt x="1" y="20965"/>
                  </a:lnTo>
                  <a:lnTo>
                    <a:pt x="2643" y="20965"/>
                  </a:lnTo>
                  <a:cubicBezTo>
                    <a:pt x="5536" y="20965"/>
                    <a:pt x="7870" y="18651"/>
                    <a:pt x="7870" y="15758"/>
                  </a:cubicBezTo>
                  <a:lnTo>
                    <a:pt x="14871" y="15758"/>
                  </a:lnTo>
                  <a:cubicBezTo>
                    <a:pt x="17764" y="15758"/>
                    <a:pt x="20078" y="13424"/>
                    <a:pt x="20078" y="10531"/>
                  </a:cubicBezTo>
                  <a:cubicBezTo>
                    <a:pt x="20078" y="7638"/>
                    <a:pt x="17764" y="5227"/>
                    <a:pt x="14871" y="5227"/>
                  </a:cubicBezTo>
                  <a:cubicBezTo>
                    <a:pt x="14871" y="2334"/>
                    <a:pt x="12537" y="0"/>
                    <a:pt x="9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1173;p61">
            <a:extLst>
              <a:ext uri="{FF2B5EF4-FFF2-40B4-BE49-F238E27FC236}">
                <a16:creationId xmlns:a16="http://schemas.microsoft.com/office/drawing/2014/main" id="{44A02344-DB89-4008-E4E2-93BC8F74B2A0}"/>
              </a:ext>
            </a:extLst>
          </p:cNvPr>
          <p:cNvGrpSpPr/>
          <p:nvPr/>
        </p:nvGrpSpPr>
        <p:grpSpPr>
          <a:xfrm>
            <a:off x="8193223" y="911947"/>
            <a:ext cx="648171" cy="561806"/>
            <a:chOff x="-632050" y="4854875"/>
            <a:chExt cx="948450" cy="822075"/>
          </a:xfrm>
        </p:grpSpPr>
        <p:sp>
          <p:nvSpPr>
            <p:cNvPr id="13" name="Google Shape;1174;p61">
              <a:extLst>
                <a:ext uri="{FF2B5EF4-FFF2-40B4-BE49-F238E27FC236}">
                  <a16:creationId xmlns:a16="http://schemas.microsoft.com/office/drawing/2014/main" id="{657F92E6-E0D9-DC02-C001-19A6DA183D06}"/>
                </a:ext>
              </a:extLst>
            </p:cNvPr>
            <p:cNvSpPr/>
            <p:nvPr/>
          </p:nvSpPr>
          <p:spPr>
            <a:xfrm>
              <a:off x="-632050" y="4854875"/>
              <a:ext cx="948450" cy="494250"/>
            </a:xfrm>
            <a:custGeom>
              <a:avLst/>
              <a:gdLst/>
              <a:ahLst/>
              <a:cxnLst/>
              <a:rect l="l" t="t" r="r" b="b"/>
              <a:pathLst>
                <a:path w="37938" h="19770" extrusionOk="0">
                  <a:moveTo>
                    <a:pt x="16568" y="1"/>
                  </a:moveTo>
                  <a:cubicBezTo>
                    <a:pt x="13829" y="1"/>
                    <a:pt x="11650" y="2180"/>
                    <a:pt x="11650" y="4900"/>
                  </a:cubicBezTo>
                  <a:lnTo>
                    <a:pt x="4996" y="4900"/>
                  </a:lnTo>
                  <a:cubicBezTo>
                    <a:pt x="2257" y="4900"/>
                    <a:pt x="0" y="7156"/>
                    <a:pt x="0" y="9895"/>
                  </a:cubicBezTo>
                  <a:cubicBezTo>
                    <a:pt x="0" y="12614"/>
                    <a:pt x="2257" y="14871"/>
                    <a:pt x="4996" y="14871"/>
                  </a:cubicBezTo>
                  <a:lnTo>
                    <a:pt x="5073" y="14871"/>
                  </a:lnTo>
                  <a:cubicBezTo>
                    <a:pt x="5073" y="17610"/>
                    <a:pt x="7233" y="19770"/>
                    <a:pt x="9972" y="19770"/>
                  </a:cubicBezTo>
                  <a:lnTo>
                    <a:pt x="21466" y="19770"/>
                  </a:lnTo>
                  <a:cubicBezTo>
                    <a:pt x="24186" y="19770"/>
                    <a:pt x="26442" y="17610"/>
                    <a:pt x="26442" y="14871"/>
                  </a:cubicBezTo>
                  <a:lnTo>
                    <a:pt x="33038" y="14871"/>
                  </a:lnTo>
                  <a:cubicBezTo>
                    <a:pt x="35758" y="14871"/>
                    <a:pt x="37937" y="12614"/>
                    <a:pt x="37937" y="9895"/>
                  </a:cubicBezTo>
                  <a:cubicBezTo>
                    <a:pt x="37937" y="7156"/>
                    <a:pt x="35758" y="4900"/>
                    <a:pt x="33038" y="4900"/>
                  </a:cubicBezTo>
                  <a:cubicBezTo>
                    <a:pt x="33038" y="2180"/>
                    <a:pt x="30782" y="1"/>
                    <a:pt x="2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75;p61">
              <a:extLst>
                <a:ext uri="{FF2B5EF4-FFF2-40B4-BE49-F238E27FC236}">
                  <a16:creationId xmlns:a16="http://schemas.microsoft.com/office/drawing/2014/main" id="{4B3DCF6C-627E-B9BE-86F4-392DD0746143}"/>
                </a:ext>
              </a:extLst>
            </p:cNvPr>
            <p:cNvSpPr/>
            <p:nvPr/>
          </p:nvSpPr>
          <p:spPr>
            <a:xfrm>
              <a:off x="-157600" y="4854875"/>
              <a:ext cx="474000" cy="494250"/>
            </a:xfrm>
            <a:custGeom>
              <a:avLst/>
              <a:gdLst/>
              <a:ahLst/>
              <a:cxnLst/>
              <a:rect l="l" t="t" r="r" b="b"/>
              <a:pathLst>
                <a:path w="18960" h="19770" extrusionOk="0">
                  <a:moveTo>
                    <a:pt x="0" y="1"/>
                  </a:moveTo>
                  <a:lnTo>
                    <a:pt x="0" y="19770"/>
                  </a:lnTo>
                  <a:lnTo>
                    <a:pt x="2488" y="19770"/>
                  </a:lnTo>
                  <a:cubicBezTo>
                    <a:pt x="5208" y="19770"/>
                    <a:pt x="7464" y="17610"/>
                    <a:pt x="7464" y="14871"/>
                  </a:cubicBezTo>
                  <a:lnTo>
                    <a:pt x="14060" y="14871"/>
                  </a:lnTo>
                  <a:cubicBezTo>
                    <a:pt x="16780" y="14871"/>
                    <a:pt x="18959" y="12614"/>
                    <a:pt x="18959" y="9895"/>
                  </a:cubicBezTo>
                  <a:cubicBezTo>
                    <a:pt x="18959" y="7156"/>
                    <a:pt x="16780" y="4900"/>
                    <a:pt x="14060" y="4900"/>
                  </a:cubicBezTo>
                  <a:cubicBezTo>
                    <a:pt x="14060" y="2180"/>
                    <a:pt x="11804" y="1"/>
                    <a:pt x="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76;p61">
              <a:extLst>
                <a:ext uri="{FF2B5EF4-FFF2-40B4-BE49-F238E27FC236}">
                  <a16:creationId xmlns:a16="http://schemas.microsoft.com/office/drawing/2014/main" id="{265F3B90-AE99-D110-C4E7-9702A009FD8D}"/>
                </a:ext>
              </a:extLst>
            </p:cNvPr>
            <p:cNvSpPr/>
            <p:nvPr/>
          </p:nvSpPr>
          <p:spPr>
            <a:xfrm>
              <a:off x="-105525" y="5033775"/>
              <a:ext cx="281125" cy="643175"/>
            </a:xfrm>
            <a:custGeom>
              <a:avLst/>
              <a:gdLst/>
              <a:ahLst/>
              <a:cxnLst/>
              <a:rect l="l" t="t" r="r" b="b"/>
              <a:pathLst>
                <a:path w="11245" h="25727" extrusionOk="0">
                  <a:moveTo>
                    <a:pt x="3298" y="0"/>
                  </a:moveTo>
                  <a:cubicBezTo>
                    <a:pt x="3048" y="0"/>
                    <a:pt x="2893" y="155"/>
                    <a:pt x="2816" y="405"/>
                  </a:cubicBezTo>
                  <a:lnTo>
                    <a:pt x="78" y="13173"/>
                  </a:lnTo>
                  <a:cubicBezTo>
                    <a:pt x="0" y="13424"/>
                    <a:pt x="232" y="13732"/>
                    <a:pt x="560" y="13732"/>
                  </a:cubicBezTo>
                  <a:lnTo>
                    <a:pt x="3125" y="13732"/>
                  </a:lnTo>
                  <a:cubicBezTo>
                    <a:pt x="3453" y="13732"/>
                    <a:pt x="3703" y="13983"/>
                    <a:pt x="3607" y="14311"/>
                  </a:cubicBezTo>
                  <a:lnTo>
                    <a:pt x="1119" y="25304"/>
                  </a:lnTo>
                  <a:cubicBezTo>
                    <a:pt x="1070" y="25563"/>
                    <a:pt x="1280" y="25727"/>
                    <a:pt x="1483" y="25727"/>
                  </a:cubicBezTo>
                  <a:cubicBezTo>
                    <a:pt x="1598" y="25727"/>
                    <a:pt x="1712" y="25674"/>
                    <a:pt x="1775" y="25555"/>
                  </a:cubicBezTo>
                  <a:lnTo>
                    <a:pt x="10280" y="10608"/>
                  </a:lnTo>
                  <a:cubicBezTo>
                    <a:pt x="10454" y="10280"/>
                    <a:pt x="10203" y="9875"/>
                    <a:pt x="9875" y="9875"/>
                  </a:cubicBezTo>
                  <a:lnTo>
                    <a:pt x="7947" y="9875"/>
                  </a:lnTo>
                  <a:cubicBezTo>
                    <a:pt x="7561" y="9875"/>
                    <a:pt x="7310" y="9489"/>
                    <a:pt x="7464" y="9162"/>
                  </a:cubicBezTo>
                  <a:lnTo>
                    <a:pt x="11167" y="714"/>
                  </a:lnTo>
                  <a:cubicBezTo>
                    <a:pt x="11245" y="405"/>
                    <a:pt x="11090" y="0"/>
                    <a:pt x="106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77;p61">
              <a:extLst>
                <a:ext uri="{FF2B5EF4-FFF2-40B4-BE49-F238E27FC236}">
                  <a16:creationId xmlns:a16="http://schemas.microsoft.com/office/drawing/2014/main" id="{967B9D29-3FD5-5214-E6DF-B5CD4E2FCE11}"/>
                </a:ext>
              </a:extLst>
            </p:cNvPr>
            <p:cNvSpPr/>
            <p:nvPr/>
          </p:nvSpPr>
          <p:spPr>
            <a:xfrm>
              <a:off x="35275" y="5033775"/>
              <a:ext cx="140325" cy="470125"/>
            </a:xfrm>
            <a:custGeom>
              <a:avLst/>
              <a:gdLst/>
              <a:ahLst/>
              <a:cxnLst/>
              <a:rect l="l" t="t" r="r" b="b"/>
              <a:pathLst>
                <a:path w="5613" h="18805" extrusionOk="0">
                  <a:moveTo>
                    <a:pt x="0" y="0"/>
                  </a:moveTo>
                  <a:lnTo>
                    <a:pt x="0" y="18805"/>
                  </a:lnTo>
                  <a:lnTo>
                    <a:pt x="4648" y="10608"/>
                  </a:lnTo>
                  <a:cubicBezTo>
                    <a:pt x="4822" y="10280"/>
                    <a:pt x="4571" y="9875"/>
                    <a:pt x="4243" y="9875"/>
                  </a:cubicBezTo>
                  <a:lnTo>
                    <a:pt x="2315" y="9875"/>
                  </a:lnTo>
                  <a:cubicBezTo>
                    <a:pt x="1929" y="9875"/>
                    <a:pt x="1678" y="9489"/>
                    <a:pt x="1832" y="9162"/>
                  </a:cubicBezTo>
                  <a:lnTo>
                    <a:pt x="5535" y="714"/>
                  </a:lnTo>
                  <a:cubicBezTo>
                    <a:pt x="5613" y="405"/>
                    <a:pt x="5458" y="0"/>
                    <a:pt x="50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27B9735-ED4B-6329-D4AA-8ECA59148E7A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0B46-5865-B7D0-357E-4B4E0305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37" y="-184558"/>
            <a:ext cx="8695725" cy="1038300"/>
          </a:xfrm>
        </p:spPr>
        <p:txBody>
          <a:bodyPr/>
          <a:lstStyle/>
          <a:p>
            <a:r>
              <a:rPr lang="en-US" dirty="0"/>
              <a:t>CONTROL FLOW</a:t>
            </a:r>
          </a:p>
        </p:txBody>
      </p:sp>
      <p:pic>
        <p:nvPicPr>
          <p:cNvPr id="5" name="Picture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AD72AC7B-3A57-C42A-8061-29648D8646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EFF1F3"/>
              </a:clrFrom>
              <a:clrTo>
                <a:srgbClr val="EFF1F3">
                  <a:alpha val="0"/>
                </a:srgbClr>
              </a:clrTo>
            </a:clrChange>
          </a:blip>
          <a:srcRect l="16025" t="17269" r="25129" b="23875"/>
          <a:stretch/>
        </p:blipFill>
        <p:spPr bwMode="auto">
          <a:xfrm>
            <a:off x="1235246" y="958410"/>
            <a:ext cx="7140709" cy="40163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6" name="Google Shape;453;p37">
            <a:extLst>
              <a:ext uri="{FF2B5EF4-FFF2-40B4-BE49-F238E27FC236}">
                <a16:creationId xmlns:a16="http://schemas.microsoft.com/office/drawing/2014/main" id="{F15BA49D-96AD-8B08-AC50-AD71927538F5}"/>
              </a:ext>
            </a:extLst>
          </p:cNvPr>
          <p:cNvGrpSpPr/>
          <p:nvPr/>
        </p:nvGrpSpPr>
        <p:grpSpPr>
          <a:xfrm>
            <a:off x="950958" y="1400413"/>
            <a:ext cx="1184126" cy="1278705"/>
            <a:chOff x="1992200" y="1674038"/>
            <a:chExt cx="1662631" cy="1795429"/>
          </a:xfrm>
        </p:grpSpPr>
        <p:sp>
          <p:nvSpPr>
            <p:cNvPr id="7" name="Google Shape;454;p37">
              <a:extLst>
                <a:ext uri="{FF2B5EF4-FFF2-40B4-BE49-F238E27FC236}">
                  <a16:creationId xmlns:a16="http://schemas.microsoft.com/office/drawing/2014/main" id="{EEF9D26B-726C-5CF5-87C8-BE5E4341151A}"/>
                </a:ext>
              </a:extLst>
            </p:cNvPr>
            <p:cNvSpPr/>
            <p:nvPr/>
          </p:nvSpPr>
          <p:spPr>
            <a:xfrm>
              <a:off x="1992200" y="1954796"/>
              <a:ext cx="908521" cy="1514671"/>
            </a:xfrm>
            <a:custGeom>
              <a:avLst/>
              <a:gdLst/>
              <a:ahLst/>
              <a:cxnLst/>
              <a:rect l="l" t="t" r="r" b="b"/>
              <a:pathLst>
                <a:path w="12274" h="20463" extrusionOk="0">
                  <a:moveTo>
                    <a:pt x="4828" y="0"/>
                  </a:moveTo>
                  <a:cubicBezTo>
                    <a:pt x="4185" y="0"/>
                    <a:pt x="3402" y="580"/>
                    <a:pt x="3198" y="1239"/>
                  </a:cubicBezTo>
                  <a:lnTo>
                    <a:pt x="204" y="9797"/>
                  </a:lnTo>
                  <a:cubicBezTo>
                    <a:pt x="0" y="10455"/>
                    <a:pt x="392" y="10972"/>
                    <a:pt x="1050" y="10972"/>
                  </a:cubicBezTo>
                  <a:lnTo>
                    <a:pt x="4248" y="10972"/>
                  </a:lnTo>
                  <a:cubicBezTo>
                    <a:pt x="4906" y="10972"/>
                    <a:pt x="5298" y="11490"/>
                    <a:pt x="4969" y="12148"/>
                  </a:cubicBezTo>
                  <a:lnTo>
                    <a:pt x="1568" y="19922"/>
                  </a:lnTo>
                  <a:cubicBezTo>
                    <a:pt x="1419" y="20280"/>
                    <a:pt x="1397" y="20463"/>
                    <a:pt x="1485" y="20463"/>
                  </a:cubicBezTo>
                  <a:cubicBezTo>
                    <a:pt x="1555" y="20463"/>
                    <a:pt x="1695" y="20347"/>
                    <a:pt x="1897" y="20111"/>
                  </a:cubicBezTo>
                  <a:lnTo>
                    <a:pt x="11819" y="8747"/>
                  </a:lnTo>
                  <a:cubicBezTo>
                    <a:pt x="12273" y="8229"/>
                    <a:pt x="12085" y="7838"/>
                    <a:pt x="11364" y="7838"/>
                  </a:cubicBezTo>
                  <a:lnTo>
                    <a:pt x="6991" y="7838"/>
                  </a:lnTo>
                  <a:cubicBezTo>
                    <a:pt x="6270" y="7838"/>
                    <a:pt x="6003" y="7320"/>
                    <a:pt x="6333" y="6725"/>
                  </a:cubicBezTo>
                  <a:lnTo>
                    <a:pt x="9468" y="1113"/>
                  </a:lnTo>
                  <a:cubicBezTo>
                    <a:pt x="9859" y="518"/>
                    <a:pt x="9530" y="0"/>
                    <a:pt x="8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55;p37">
              <a:extLst>
                <a:ext uri="{FF2B5EF4-FFF2-40B4-BE49-F238E27FC236}">
                  <a16:creationId xmlns:a16="http://schemas.microsoft.com/office/drawing/2014/main" id="{7B72B46E-50F9-E704-5E2D-F75C3C85E452}"/>
                </a:ext>
              </a:extLst>
            </p:cNvPr>
            <p:cNvSpPr/>
            <p:nvPr/>
          </p:nvSpPr>
          <p:spPr>
            <a:xfrm>
              <a:off x="2929657" y="1674038"/>
              <a:ext cx="725174" cy="1203417"/>
            </a:xfrm>
            <a:custGeom>
              <a:avLst/>
              <a:gdLst/>
              <a:ahLst/>
              <a:cxnLst/>
              <a:rect l="l" t="t" r="r" b="b"/>
              <a:pathLst>
                <a:path w="9797" h="16258" extrusionOk="0">
                  <a:moveTo>
                    <a:pt x="3919" y="0"/>
                  </a:moveTo>
                  <a:cubicBezTo>
                    <a:pt x="3339" y="0"/>
                    <a:pt x="2743" y="455"/>
                    <a:pt x="2555" y="988"/>
                  </a:cubicBezTo>
                  <a:lnTo>
                    <a:pt x="204" y="7775"/>
                  </a:lnTo>
                  <a:cubicBezTo>
                    <a:pt x="0" y="8292"/>
                    <a:pt x="329" y="8684"/>
                    <a:pt x="925" y="8684"/>
                  </a:cubicBezTo>
                  <a:lnTo>
                    <a:pt x="3401" y="8684"/>
                  </a:lnTo>
                  <a:cubicBezTo>
                    <a:pt x="3919" y="8684"/>
                    <a:pt x="4248" y="9154"/>
                    <a:pt x="3997" y="9671"/>
                  </a:cubicBezTo>
                  <a:lnTo>
                    <a:pt x="1317" y="15816"/>
                  </a:lnTo>
                  <a:cubicBezTo>
                    <a:pt x="1165" y="16110"/>
                    <a:pt x="1140" y="16257"/>
                    <a:pt x="1219" y="16257"/>
                  </a:cubicBezTo>
                  <a:cubicBezTo>
                    <a:pt x="1279" y="16257"/>
                    <a:pt x="1399" y="16173"/>
                    <a:pt x="1568" y="16004"/>
                  </a:cubicBezTo>
                  <a:lnTo>
                    <a:pt x="9405" y="6991"/>
                  </a:lnTo>
                  <a:cubicBezTo>
                    <a:pt x="9797" y="6536"/>
                    <a:pt x="9671" y="6207"/>
                    <a:pt x="9091" y="6207"/>
                  </a:cubicBezTo>
                  <a:lnTo>
                    <a:pt x="5564" y="6207"/>
                  </a:lnTo>
                  <a:cubicBezTo>
                    <a:pt x="5032" y="6207"/>
                    <a:pt x="4781" y="5815"/>
                    <a:pt x="5094" y="5361"/>
                  </a:cubicBezTo>
                  <a:lnTo>
                    <a:pt x="7586" y="925"/>
                  </a:lnTo>
                  <a:cubicBezTo>
                    <a:pt x="7837" y="392"/>
                    <a:pt x="7649" y="0"/>
                    <a:pt x="7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CD626C9-A332-C463-AC6D-5D8AACEF3601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007044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0B46-5865-B7D0-357E-4B4E0305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37" y="127928"/>
            <a:ext cx="8695725" cy="1038300"/>
          </a:xfrm>
        </p:spPr>
        <p:txBody>
          <a:bodyPr/>
          <a:lstStyle/>
          <a:p>
            <a:r>
              <a:rPr lang="en-US" dirty="0"/>
              <a:t>ETL FOR </a:t>
            </a:r>
            <a:r>
              <a:rPr lang="en-US" dirty="0" err="1"/>
              <a:t>DimDate</a:t>
            </a:r>
            <a:endParaRPr lang="en-US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3F497FA-A8F7-7053-E09E-57C54A6998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2E9"/>
              </a:clrFrom>
              <a:clrTo>
                <a:srgbClr val="F5F2E9">
                  <a:alpha val="0"/>
                </a:srgbClr>
              </a:clrTo>
            </a:clrChange>
          </a:blip>
          <a:srcRect l="18339" t="18438" r="22218" b="21528"/>
          <a:stretch/>
        </p:blipFill>
        <p:spPr bwMode="auto">
          <a:xfrm>
            <a:off x="1157571" y="1166228"/>
            <a:ext cx="7097407" cy="381884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5" name="Google Shape;1181;p61">
            <a:extLst>
              <a:ext uri="{FF2B5EF4-FFF2-40B4-BE49-F238E27FC236}">
                <a16:creationId xmlns:a16="http://schemas.microsoft.com/office/drawing/2014/main" id="{D755E239-3E5D-96BE-7F3D-21CA4E4E1A62}"/>
              </a:ext>
            </a:extLst>
          </p:cNvPr>
          <p:cNvGrpSpPr/>
          <p:nvPr/>
        </p:nvGrpSpPr>
        <p:grpSpPr>
          <a:xfrm>
            <a:off x="1286122" y="2571750"/>
            <a:ext cx="1140425" cy="1078749"/>
            <a:chOff x="-3567000" y="3422375"/>
            <a:chExt cx="875625" cy="852000"/>
          </a:xfrm>
        </p:grpSpPr>
        <p:sp>
          <p:nvSpPr>
            <p:cNvPr id="6" name="Google Shape;1182;p61">
              <a:extLst>
                <a:ext uri="{FF2B5EF4-FFF2-40B4-BE49-F238E27FC236}">
                  <a16:creationId xmlns:a16="http://schemas.microsoft.com/office/drawing/2014/main" id="{52F25313-609E-E40D-61D0-60C7BA18394D}"/>
                </a:ext>
              </a:extLst>
            </p:cNvPr>
            <p:cNvSpPr/>
            <p:nvPr/>
          </p:nvSpPr>
          <p:spPr>
            <a:xfrm>
              <a:off x="-3567000" y="3470575"/>
              <a:ext cx="803300" cy="803800"/>
            </a:xfrm>
            <a:custGeom>
              <a:avLst/>
              <a:gdLst/>
              <a:ahLst/>
              <a:cxnLst/>
              <a:rect l="l" t="t" r="r" b="b"/>
              <a:pathLst>
                <a:path w="32132" h="32152" extrusionOk="0">
                  <a:moveTo>
                    <a:pt x="16066" y="1"/>
                  </a:moveTo>
                  <a:cubicBezTo>
                    <a:pt x="7233" y="1"/>
                    <a:pt x="0" y="7156"/>
                    <a:pt x="0" y="16086"/>
                  </a:cubicBezTo>
                  <a:cubicBezTo>
                    <a:pt x="0" y="24919"/>
                    <a:pt x="7233" y="32152"/>
                    <a:pt x="16066" y="32152"/>
                  </a:cubicBezTo>
                  <a:cubicBezTo>
                    <a:pt x="24996" y="32152"/>
                    <a:pt x="32132" y="24919"/>
                    <a:pt x="32132" y="16086"/>
                  </a:cubicBezTo>
                  <a:lnTo>
                    <a:pt x="32132" y="15990"/>
                  </a:lnTo>
                  <a:cubicBezTo>
                    <a:pt x="30049" y="18883"/>
                    <a:pt x="26674" y="20734"/>
                    <a:pt x="22894" y="20734"/>
                  </a:cubicBezTo>
                  <a:cubicBezTo>
                    <a:pt x="16548" y="20734"/>
                    <a:pt x="11399" y="15604"/>
                    <a:pt x="11399" y="9239"/>
                  </a:cubicBezTo>
                  <a:cubicBezTo>
                    <a:pt x="11399" y="5478"/>
                    <a:pt x="13327" y="2103"/>
                    <a:pt x="161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83;p61">
              <a:extLst>
                <a:ext uri="{FF2B5EF4-FFF2-40B4-BE49-F238E27FC236}">
                  <a16:creationId xmlns:a16="http://schemas.microsoft.com/office/drawing/2014/main" id="{07567980-5328-A5B8-E4E2-D00C5F2772A1}"/>
                </a:ext>
              </a:extLst>
            </p:cNvPr>
            <p:cNvSpPr/>
            <p:nvPr/>
          </p:nvSpPr>
          <p:spPr>
            <a:xfrm>
              <a:off x="-3165350" y="3870300"/>
              <a:ext cx="401650" cy="404075"/>
            </a:xfrm>
            <a:custGeom>
              <a:avLst/>
              <a:gdLst/>
              <a:ahLst/>
              <a:cxnLst/>
              <a:rect l="l" t="t" r="r" b="b"/>
              <a:pathLst>
                <a:path w="16066" h="16163" extrusionOk="0">
                  <a:moveTo>
                    <a:pt x="16066" y="1"/>
                  </a:moveTo>
                  <a:cubicBezTo>
                    <a:pt x="13983" y="2894"/>
                    <a:pt x="10608" y="4745"/>
                    <a:pt x="6828" y="4745"/>
                  </a:cubicBezTo>
                  <a:cubicBezTo>
                    <a:pt x="4262" y="4745"/>
                    <a:pt x="1929" y="3858"/>
                    <a:pt x="0" y="2508"/>
                  </a:cubicBezTo>
                  <a:lnTo>
                    <a:pt x="0" y="16163"/>
                  </a:lnTo>
                  <a:cubicBezTo>
                    <a:pt x="8930" y="16163"/>
                    <a:pt x="16066" y="8930"/>
                    <a:pt x="16066" y="97"/>
                  </a:cubicBezTo>
                  <a:lnTo>
                    <a:pt x="160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84;p61">
              <a:extLst>
                <a:ext uri="{FF2B5EF4-FFF2-40B4-BE49-F238E27FC236}">
                  <a16:creationId xmlns:a16="http://schemas.microsoft.com/office/drawing/2014/main" id="{86616385-5BFD-F935-95B6-B57B41EC0F24}"/>
                </a:ext>
              </a:extLst>
            </p:cNvPr>
            <p:cNvSpPr/>
            <p:nvPr/>
          </p:nvSpPr>
          <p:spPr>
            <a:xfrm>
              <a:off x="-2984550" y="3422375"/>
              <a:ext cx="293175" cy="293650"/>
            </a:xfrm>
            <a:custGeom>
              <a:avLst/>
              <a:gdLst/>
              <a:ahLst/>
              <a:cxnLst/>
              <a:rect l="l" t="t" r="r" b="b"/>
              <a:pathLst>
                <a:path w="11727" h="11746" extrusionOk="0">
                  <a:moveTo>
                    <a:pt x="5864" y="0"/>
                  </a:moveTo>
                  <a:lnTo>
                    <a:pt x="4899" y="4899"/>
                  </a:lnTo>
                  <a:lnTo>
                    <a:pt x="1" y="5863"/>
                  </a:lnTo>
                  <a:lnTo>
                    <a:pt x="4899" y="6828"/>
                  </a:lnTo>
                  <a:lnTo>
                    <a:pt x="5864" y="11746"/>
                  </a:lnTo>
                  <a:lnTo>
                    <a:pt x="6828" y="6828"/>
                  </a:lnTo>
                  <a:lnTo>
                    <a:pt x="11727" y="5863"/>
                  </a:lnTo>
                  <a:lnTo>
                    <a:pt x="6828" y="4899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85;p61">
              <a:extLst>
                <a:ext uri="{FF2B5EF4-FFF2-40B4-BE49-F238E27FC236}">
                  <a16:creationId xmlns:a16="http://schemas.microsoft.com/office/drawing/2014/main" id="{BA426A69-E022-5732-A75D-AA06F2870778}"/>
                </a:ext>
              </a:extLst>
            </p:cNvPr>
            <p:cNvSpPr/>
            <p:nvPr/>
          </p:nvSpPr>
          <p:spPr>
            <a:xfrm>
              <a:off x="-3036625" y="3671650"/>
              <a:ext cx="174575" cy="174575"/>
            </a:xfrm>
            <a:custGeom>
              <a:avLst/>
              <a:gdLst/>
              <a:ahLst/>
              <a:cxnLst/>
              <a:rect l="l" t="t" r="r" b="b"/>
              <a:pathLst>
                <a:path w="6983" h="6983" extrusionOk="0">
                  <a:moveTo>
                    <a:pt x="3453" y="0"/>
                  </a:moveTo>
                  <a:lnTo>
                    <a:pt x="2894" y="2893"/>
                  </a:lnTo>
                  <a:lnTo>
                    <a:pt x="1" y="3530"/>
                  </a:lnTo>
                  <a:lnTo>
                    <a:pt x="2894" y="4089"/>
                  </a:lnTo>
                  <a:lnTo>
                    <a:pt x="3453" y="6982"/>
                  </a:lnTo>
                  <a:lnTo>
                    <a:pt x="4012" y="4089"/>
                  </a:lnTo>
                  <a:lnTo>
                    <a:pt x="6982" y="3530"/>
                  </a:lnTo>
                  <a:lnTo>
                    <a:pt x="4012" y="28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7566431-F739-A07B-7DC6-37C667FD3CD1}"/>
              </a:ext>
            </a:extLst>
          </p:cNvPr>
          <p:cNvSpPr txBox="1"/>
          <p:nvPr/>
        </p:nvSpPr>
        <p:spPr>
          <a:xfrm>
            <a:off x="8326748" y="166255"/>
            <a:ext cx="496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339746245"/>
      </p:ext>
    </p:extLst>
  </p:cSld>
  <p:clrMapOvr>
    <a:masterClrMapping/>
  </p:clrMapOvr>
</p:sld>
</file>

<file path=ppt/theme/theme1.xml><?xml version="1.0" encoding="utf-8"?>
<a:theme xmlns:a="http://schemas.openxmlformats.org/drawingml/2006/main" name="Weather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46BB"/>
      </a:accent1>
      <a:accent2>
        <a:srgbClr val="9393FF"/>
      </a:accent2>
      <a:accent3>
        <a:srgbClr val="F5C8ED"/>
      </a:accent3>
      <a:accent4>
        <a:srgbClr val="FFCE00"/>
      </a:accent4>
      <a:accent5>
        <a:srgbClr val="FFFFFF"/>
      </a:accent5>
      <a:accent6>
        <a:srgbClr val="EEFF41"/>
      </a:accent6>
      <a:hlink>
        <a:srgbClr val="FFCE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1305</TotalTime>
  <Words>517</Words>
  <Application>Microsoft Office PowerPoint</Application>
  <PresentationFormat>On-screen Show (16:9)</PresentationFormat>
  <Paragraphs>154</Paragraphs>
  <Slides>26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Varela Round</vt:lpstr>
      <vt:lpstr>Didact Gothic</vt:lpstr>
      <vt:lpstr>Arial</vt:lpstr>
      <vt:lpstr>Weather App Pitch Deck by Slidesgo</vt:lpstr>
      <vt:lpstr>WEATHER FORECAST PREDICTION</vt:lpstr>
      <vt:lpstr>TABLE OF CONTENT</vt:lpstr>
      <vt:lpstr>CASE STUDY</vt:lpstr>
      <vt:lpstr>Problem Statement</vt:lpstr>
      <vt:lpstr>Challenges</vt:lpstr>
      <vt:lpstr>Solution</vt:lpstr>
      <vt:lpstr>4-STEP DIMENSION</vt:lpstr>
      <vt:lpstr>CONTROL FLOW</vt:lpstr>
      <vt:lpstr>ETL FOR DimDate</vt:lpstr>
      <vt:lpstr>ETL DimStation</vt:lpstr>
      <vt:lpstr>ETL for DimEvent</vt:lpstr>
      <vt:lpstr>ETL for DimTemperature</vt:lpstr>
      <vt:lpstr>ETL for FactlessFact Table</vt:lpstr>
      <vt:lpstr>ETL For Fact Table</vt:lpstr>
      <vt:lpstr>ERD</vt:lpstr>
      <vt:lpstr>DATA VISUALIZATION</vt:lpstr>
      <vt:lpstr>FREQUENCY VS SEASONS WITH RESPECT TO SITE</vt:lpstr>
      <vt:lpstr>MONTHLY TEMPERATURE DATA</vt:lpstr>
      <vt:lpstr>EVENTS BY LOCATION</vt:lpstr>
      <vt:lpstr>EVENT FREQUENCY BY LOCATION</vt:lpstr>
      <vt:lpstr>WEATHER MAP</vt:lpstr>
      <vt:lpstr>5 DAYS WEATHER FORECAST COMPARISON</vt:lpstr>
      <vt:lpstr>COMPARISON</vt:lpstr>
      <vt:lpstr>Outcomes</vt:lpstr>
      <vt:lpstr>ANALYTICAL TOOLS USED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Forecasting</dc:title>
  <dc:creator>goutham</dc:creator>
  <cp:lastModifiedBy>Goutham Kumar</cp:lastModifiedBy>
  <cp:revision>56</cp:revision>
  <dcterms:modified xsi:type="dcterms:W3CDTF">2023-03-09T18:23:09Z</dcterms:modified>
</cp:coreProperties>
</file>